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21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6922"/>
            <a:ext cx="6423025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1860"/>
            <a:ext cx="528955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919857" y="4108442"/>
            <a:ext cx="9525" cy="5063490"/>
          </a:xfrm>
          <a:custGeom>
            <a:avLst/>
            <a:gdLst/>
            <a:ahLst/>
            <a:cxnLst/>
            <a:rect l="l" t="t" r="r" b="b"/>
            <a:pathLst>
              <a:path w="9525" h="5063490">
                <a:moveTo>
                  <a:pt x="9517" y="5063044"/>
                </a:moveTo>
                <a:lnTo>
                  <a:pt x="0" y="5063044"/>
                </a:lnTo>
                <a:lnTo>
                  <a:pt x="0" y="0"/>
                </a:lnTo>
                <a:lnTo>
                  <a:pt x="9517" y="0"/>
                </a:lnTo>
                <a:lnTo>
                  <a:pt x="9517" y="5063044"/>
                </a:lnTo>
                <a:close/>
              </a:path>
            </a:pathLst>
          </a:custGeom>
          <a:solidFill>
            <a:srgbClr val="5066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7553299" cy="216035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197978" y="5223551"/>
            <a:ext cx="209374" cy="20937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97978" y="6277098"/>
            <a:ext cx="209374" cy="20937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43040" y="4770651"/>
            <a:ext cx="232536" cy="21369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231790" y="9731863"/>
            <a:ext cx="685224" cy="81846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43040" y="6447781"/>
            <a:ext cx="232536" cy="21369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43040" y="9087246"/>
            <a:ext cx="232536" cy="21369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154732" y="2383312"/>
            <a:ext cx="5316855" cy="1373505"/>
          </a:xfrm>
          <a:custGeom>
            <a:avLst/>
            <a:gdLst/>
            <a:ahLst/>
            <a:cxnLst/>
            <a:rect l="l" t="t" r="r" b="b"/>
            <a:pathLst>
              <a:path w="5316855" h="1373504">
                <a:moveTo>
                  <a:pt x="5316278" y="1372997"/>
                </a:moveTo>
                <a:lnTo>
                  <a:pt x="0" y="1372997"/>
                </a:lnTo>
                <a:lnTo>
                  <a:pt x="0" y="0"/>
                </a:lnTo>
                <a:lnTo>
                  <a:pt x="5316278" y="0"/>
                </a:lnTo>
                <a:lnTo>
                  <a:pt x="5316278" y="1372997"/>
                </a:lnTo>
                <a:close/>
              </a:path>
            </a:pathLst>
          </a:custGeom>
          <a:solidFill>
            <a:srgbClr val="1B13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64619" y="2395119"/>
            <a:ext cx="5297170" cy="217804"/>
          </a:xfrm>
          <a:custGeom>
            <a:avLst/>
            <a:gdLst/>
            <a:ahLst/>
            <a:cxnLst/>
            <a:rect l="l" t="t" r="r" b="b"/>
            <a:pathLst>
              <a:path w="5297170" h="217805">
                <a:moveTo>
                  <a:pt x="5296778" y="217208"/>
                </a:moveTo>
                <a:lnTo>
                  <a:pt x="0" y="217208"/>
                </a:lnTo>
                <a:lnTo>
                  <a:pt x="0" y="0"/>
                </a:lnTo>
                <a:lnTo>
                  <a:pt x="5296778" y="0"/>
                </a:lnTo>
                <a:lnTo>
                  <a:pt x="5296778" y="50526"/>
                </a:lnTo>
                <a:lnTo>
                  <a:pt x="5166871" y="50526"/>
                </a:lnTo>
                <a:lnTo>
                  <a:pt x="5165224" y="53821"/>
                </a:lnTo>
                <a:lnTo>
                  <a:pt x="58224" y="53821"/>
                </a:lnTo>
                <a:lnTo>
                  <a:pt x="56027" y="56018"/>
                </a:lnTo>
                <a:lnTo>
                  <a:pt x="56027" y="159267"/>
                </a:lnTo>
                <a:lnTo>
                  <a:pt x="58224" y="161464"/>
                </a:lnTo>
                <a:lnTo>
                  <a:pt x="5130618" y="161464"/>
                </a:lnTo>
                <a:lnTo>
                  <a:pt x="5131167" y="162562"/>
                </a:lnTo>
                <a:lnTo>
                  <a:pt x="5133914" y="164759"/>
                </a:lnTo>
                <a:lnTo>
                  <a:pt x="5296778" y="164759"/>
                </a:lnTo>
                <a:lnTo>
                  <a:pt x="5296778" y="217208"/>
                </a:lnTo>
                <a:close/>
              </a:path>
              <a:path w="5297170" h="217805">
                <a:moveTo>
                  <a:pt x="5296778" y="164485"/>
                </a:moveTo>
                <a:lnTo>
                  <a:pt x="5204223" y="164485"/>
                </a:lnTo>
                <a:lnTo>
                  <a:pt x="5205047" y="164210"/>
                </a:lnTo>
                <a:lnTo>
                  <a:pt x="5205871" y="163661"/>
                </a:lnTo>
                <a:lnTo>
                  <a:pt x="5207244" y="162562"/>
                </a:lnTo>
                <a:lnTo>
                  <a:pt x="5208068" y="160640"/>
                </a:lnTo>
                <a:lnTo>
                  <a:pt x="5201751" y="123844"/>
                </a:lnTo>
                <a:lnTo>
                  <a:pt x="5227293" y="99130"/>
                </a:lnTo>
                <a:lnTo>
                  <a:pt x="5228666" y="97757"/>
                </a:lnTo>
                <a:lnTo>
                  <a:pt x="5229216" y="95835"/>
                </a:lnTo>
                <a:lnTo>
                  <a:pt x="5228117" y="92539"/>
                </a:lnTo>
                <a:lnTo>
                  <a:pt x="5226469" y="91166"/>
                </a:lnTo>
                <a:lnTo>
                  <a:pt x="5224821" y="90892"/>
                </a:lnTo>
                <a:lnTo>
                  <a:pt x="5189667" y="85675"/>
                </a:lnTo>
                <a:lnTo>
                  <a:pt x="5174012" y="53821"/>
                </a:lnTo>
                <a:lnTo>
                  <a:pt x="5172364" y="50526"/>
                </a:lnTo>
                <a:lnTo>
                  <a:pt x="5296778" y="50526"/>
                </a:lnTo>
                <a:lnTo>
                  <a:pt x="5296778" y="164485"/>
                </a:lnTo>
                <a:close/>
              </a:path>
              <a:path w="5297170" h="217805">
                <a:moveTo>
                  <a:pt x="207630" y="161464"/>
                </a:moveTo>
                <a:lnTo>
                  <a:pt x="161490" y="161464"/>
                </a:lnTo>
                <a:lnTo>
                  <a:pt x="163687" y="159267"/>
                </a:lnTo>
                <a:lnTo>
                  <a:pt x="163687" y="56018"/>
                </a:lnTo>
                <a:lnTo>
                  <a:pt x="161490" y="53821"/>
                </a:lnTo>
                <a:lnTo>
                  <a:pt x="207356" y="53821"/>
                </a:lnTo>
                <a:lnTo>
                  <a:pt x="205158" y="56018"/>
                </a:lnTo>
                <a:lnTo>
                  <a:pt x="205158" y="58764"/>
                </a:lnTo>
                <a:lnTo>
                  <a:pt x="205158" y="156521"/>
                </a:lnTo>
                <a:lnTo>
                  <a:pt x="205433" y="159267"/>
                </a:lnTo>
                <a:lnTo>
                  <a:pt x="207630" y="161464"/>
                </a:lnTo>
                <a:close/>
              </a:path>
              <a:path w="5297170" h="217805">
                <a:moveTo>
                  <a:pt x="356762" y="161464"/>
                </a:moveTo>
                <a:lnTo>
                  <a:pt x="310622" y="161464"/>
                </a:lnTo>
                <a:lnTo>
                  <a:pt x="312819" y="159267"/>
                </a:lnTo>
                <a:lnTo>
                  <a:pt x="312819" y="56018"/>
                </a:lnTo>
                <a:lnTo>
                  <a:pt x="310622" y="53821"/>
                </a:lnTo>
                <a:lnTo>
                  <a:pt x="356762" y="53821"/>
                </a:lnTo>
                <a:lnTo>
                  <a:pt x="354565" y="56018"/>
                </a:lnTo>
                <a:lnTo>
                  <a:pt x="354565" y="159267"/>
                </a:lnTo>
                <a:lnTo>
                  <a:pt x="356762" y="161464"/>
                </a:lnTo>
                <a:close/>
              </a:path>
              <a:path w="5297170" h="217805">
                <a:moveTo>
                  <a:pt x="5130618" y="161464"/>
                </a:moveTo>
                <a:lnTo>
                  <a:pt x="460028" y="161464"/>
                </a:lnTo>
                <a:lnTo>
                  <a:pt x="462225" y="159267"/>
                </a:lnTo>
                <a:lnTo>
                  <a:pt x="462225" y="56018"/>
                </a:lnTo>
                <a:lnTo>
                  <a:pt x="460028" y="53821"/>
                </a:lnTo>
                <a:lnTo>
                  <a:pt x="5165224" y="53821"/>
                </a:lnTo>
                <a:lnTo>
                  <a:pt x="5149569" y="85675"/>
                </a:lnTo>
                <a:lnTo>
                  <a:pt x="5112492" y="91167"/>
                </a:lnTo>
                <a:lnTo>
                  <a:pt x="5111119" y="92540"/>
                </a:lnTo>
                <a:lnTo>
                  <a:pt x="5110020" y="95835"/>
                </a:lnTo>
                <a:lnTo>
                  <a:pt x="5110569" y="97757"/>
                </a:lnTo>
                <a:lnTo>
                  <a:pt x="5136660" y="123844"/>
                </a:lnTo>
                <a:lnTo>
                  <a:pt x="5130579" y="159267"/>
                </a:lnTo>
                <a:lnTo>
                  <a:pt x="5130344" y="160915"/>
                </a:lnTo>
                <a:lnTo>
                  <a:pt x="5130618" y="161464"/>
                </a:lnTo>
                <a:close/>
              </a:path>
              <a:path w="5297170" h="217805">
                <a:moveTo>
                  <a:pt x="5296778" y="164759"/>
                </a:moveTo>
                <a:lnTo>
                  <a:pt x="5136111" y="164759"/>
                </a:lnTo>
                <a:lnTo>
                  <a:pt x="5137759" y="163935"/>
                </a:lnTo>
                <a:lnTo>
                  <a:pt x="5169343" y="147459"/>
                </a:lnTo>
                <a:lnTo>
                  <a:pt x="5200927" y="163935"/>
                </a:lnTo>
                <a:lnTo>
                  <a:pt x="5201751" y="164210"/>
                </a:lnTo>
                <a:lnTo>
                  <a:pt x="5202300" y="164485"/>
                </a:lnTo>
                <a:lnTo>
                  <a:pt x="5296778" y="164485"/>
                </a:lnTo>
                <a:lnTo>
                  <a:pt x="5296778" y="164759"/>
                </a:lnTo>
                <a:close/>
              </a:path>
            </a:pathLst>
          </a:custGeom>
          <a:solidFill>
            <a:srgbClr val="FA836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64617" y="2622210"/>
            <a:ext cx="5295957" cy="1124217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79665" y="2458826"/>
            <a:ext cx="88160" cy="88146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30533" y="2458826"/>
            <a:ext cx="88160" cy="88146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289471" y="2461847"/>
            <a:ext cx="88709" cy="84027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29071" y="2458826"/>
            <a:ext cx="88160" cy="88146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313906" y="2706224"/>
            <a:ext cx="236220" cy="400050"/>
          </a:xfrm>
          <a:custGeom>
            <a:avLst/>
            <a:gdLst/>
            <a:ahLst/>
            <a:cxnLst/>
            <a:rect l="l" t="t" r="r" b="b"/>
            <a:pathLst>
              <a:path w="236220" h="400050">
                <a:moveTo>
                  <a:pt x="118593" y="399523"/>
                </a:moveTo>
                <a:lnTo>
                  <a:pt x="83674" y="377266"/>
                </a:lnTo>
                <a:lnTo>
                  <a:pt x="80935" y="363905"/>
                </a:lnTo>
                <a:lnTo>
                  <a:pt x="81601" y="356764"/>
                </a:lnTo>
                <a:lnTo>
                  <a:pt x="110791" y="328401"/>
                </a:lnTo>
                <a:lnTo>
                  <a:pt x="118593" y="327733"/>
                </a:lnTo>
                <a:lnTo>
                  <a:pt x="126449" y="328401"/>
                </a:lnTo>
                <a:lnTo>
                  <a:pt x="155580" y="356228"/>
                </a:lnTo>
                <a:lnTo>
                  <a:pt x="156248" y="363351"/>
                </a:lnTo>
                <a:lnTo>
                  <a:pt x="155580" y="370277"/>
                </a:lnTo>
                <a:lnTo>
                  <a:pt x="126388" y="398839"/>
                </a:lnTo>
                <a:lnTo>
                  <a:pt x="118593" y="399523"/>
                </a:lnTo>
                <a:close/>
              </a:path>
              <a:path w="236220" h="400050">
                <a:moveTo>
                  <a:pt x="53954" y="107420"/>
                </a:moveTo>
                <a:lnTo>
                  <a:pt x="0" y="101385"/>
                </a:lnTo>
                <a:lnTo>
                  <a:pt x="2142" y="89896"/>
                </a:lnTo>
                <a:lnTo>
                  <a:pt x="5198" y="78988"/>
                </a:lnTo>
                <a:lnTo>
                  <a:pt x="26063" y="41447"/>
                </a:lnTo>
                <a:lnTo>
                  <a:pt x="57960" y="15277"/>
                </a:lnTo>
                <a:lnTo>
                  <a:pt x="99058" y="1714"/>
                </a:lnTo>
                <a:lnTo>
                  <a:pt x="121968" y="0"/>
                </a:lnTo>
                <a:lnTo>
                  <a:pt x="133572" y="411"/>
                </a:lnTo>
                <a:lnTo>
                  <a:pt x="176037" y="10259"/>
                </a:lnTo>
                <a:lnTo>
                  <a:pt x="209778" y="32850"/>
                </a:lnTo>
                <a:lnTo>
                  <a:pt x="221029" y="47132"/>
                </a:lnTo>
                <a:lnTo>
                  <a:pt x="118593" y="47132"/>
                </a:lnTo>
                <a:lnTo>
                  <a:pt x="105241" y="48228"/>
                </a:lnTo>
                <a:lnTo>
                  <a:pt x="66074" y="73922"/>
                </a:lnTo>
                <a:lnTo>
                  <a:pt x="56237" y="95297"/>
                </a:lnTo>
                <a:lnTo>
                  <a:pt x="53954" y="107420"/>
                </a:lnTo>
                <a:close/>
              </a:path>
              <a:path w="236220" h="400050">
                <a:moveTo>
                  <a:pt x="142190" y="286080"/>
                </a:moveTo>
                <a:lnTo>
                  <a:pt x="89367" y="286080"/>
                </a:lnTo>
                <a:lnTo>
                  <a:pt x="89417" y="257768"/>
                </a:lnTo>
                <a:lnTo>
                  <a:pt x="96759" y="219405"/>
                </a:lnTo>
                <a:lnTo>
                  <a:pt x="124014" y="183958"/>
                </a:lnTo>
                <a:lnTo>
                  <a:pt x="157102" y="153611"/>
                </a:lnTo>
                <a:lnTo>
                  <a:pt x="162493" y="148042"/>
                </a:lnTo>
                <a:lnTo>
                  <a:pt x="179343" y="113842"/>
                </a:lnTo>
                <a:lnTo>
                  <a:pt x="179853" y="104675"/>
                </a:lnTo>
                <a:lnTo>
                  <a:pt x="178781" y="92191"/>
                </a:lnTo>
                <a:lnTo>
                  <a:pt x="153524" y="55917"/>
                </a:lnTo>
                <a:lnTo>
                  <a:pt x="118593" y="47132"/>
                </a:lnTo>
                <a:lnTo>
                  <a:pt x="221029" y="47132"/>
                </a:lnTo>
                <a:lnTo>
                  <a:pt x="235496" y="89416"/>
                </a:lnTo>
                <a:lnTo>
                  <a:pt x="236060" y="101385"/>
                </a:lnTo>
                <a:lnTo>
                  <a:pt x="235812" y="109886"/>
                </a:lnTo>
                <a:lnTo>
                  <a:pt x="224479" y="150421"/>
                </a:lnTo>
                <a:lnTo>
                  <a:pt x="198856" y="180618"/>
                </a:lnTo>
                <a:lnTo>
                  <a:pt x="174599" y="201324"/>
                </a:lnTo>
                <a:lnTo>
                  <a:pt x="168130" y="206984"/>
                </a:lnTo>
                <a:lnTo>
                  <a:pt x="145473" y="237675"/>
                </a:lnTo>
                <a:lnTo>
                  <a:pt x="142190" y="257768"/>
                </a:lnTo>
                <a:lnTo>
                  <a:pt x="142190" y="286080"/>
                </a:lnTo>
                <a:close/>
              </a:path>
            </a:pathLst>
          </a:custGeom>
          <a:solidFill>
            <a:srgbClr val="46A1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338467" y="2706801"/>
            <a:ext cx="241935" cy="289560"/>
          </a:xfrm>
          <a:custGeom>
            <a:avLst/>
            <a:gdLst/>
            <a:ahLst/>
            <a:cxnLst/>
            <a:rect l="l" t="t" r="r" b="b"/>
            <a:pathLst>
              <a:path w="241934" h="289560">
                <a:moveTo>
                  <a:pt x="177761" y="207505"/>
                </a:moveTo>
                <a:lnTo>
                  <a:pt x="177558" y="203377"/>
                </a:lnTo>
                <a:lnTo>
                  <a:pt x="172732" y="198678"/>
                </a:lnTo>
                <a:lnTo>
                  <a:pt x="168897" y="198869"/>
                </a:lnTo>
                <a:lnTo>
                  <a:pt x="166370" y="201117"/>
                </a:lnTo>
                <a:lnTo>
                  <a:pt x="164274" y="202984"/>
                </a:lnTo>
                <a:lnTo>
                  <a:pt x="162191" y="204876"/>
                </a:lnTo>
                <a:lnTo>
                  <a:pt x="157683" y="209105"/>
                </a:lnTo>
                <a:lnTo>
                  <a:pt x="157772" y="213118"/>
                </a:lnTo>
                <a:lnTo>
                  <a:pt x="162598" y="217830"/>
                </a:lnTo>
                <a:lnTo>
                  <a:pt x="166547" y="217741"/>
                </a:lnTo>
                <a:lnTo>
                  <a:pt x="171056" y="213512"/>
                </a:lnTo>
                <a:lnTo>
                  <a:pt x="173126" y="211620"/>
                </a:lnTo>
                <a:lnTo>
                  <a:pt x="177761" y="207505"/>
                </a:lnTo>
                <a:close/>
              </a:path>
              <a:path w="241934" h="289560">
                <a:moveTo>
                  <a:pt x="241706" y="110934"/>
                </a:moveTo>
                <a:lnTo>
                  <a:pt x="232740" y="60185"/>
                </a:lnTo>
                <a:lnTo>
                  <a:pt x="200444" y="21742"/>
                </a:lnTo>
                <a:lnTo>
                  <a:pt x="184912" y="12560"/>
                </a:lnTo>
                <a:lnTo>
                  <a:pt x="168198" y="6070"/>
                </a:lnTo>
                <a:lnTo>
                  <a:pt x="150583" y="1955"/>
                </a:lnTo>
                <a:lnTo>
                  <a:pt x="132626" y="0"/>
                </a:lnTo>
                <a:lnTo>
                  <a:pt x="108902" y="609"/>
                </a:lnTo>
                <a:lnTo>
                  <a:pt x="63868" y="13474"/>
                </a:lnTo>
                <a:lnTo>
                  <a:pt x="27495" y="41567"/>
                </a:lnTo>
                <a:lnTo>
                  <a:pt x="5829" y="80733"/>
                </a:lnTo>
                <a:lnTo>
                  <a:pt x="0" y="106730"/>
                </a:lnTo>
                <a:lnTo>
                  <a:pt x="2286" y="109753"/>
                </a:lnTo>
                <a:lnTo>
                  <a:pt x="62623" y="116497"/>
                </a:lnTo>
                <a:lnTo>
                  <a:pt x="64846" y="112979"/>
                </a:lnTo>
                <a:lnTo>
                  <a:pt x="65214" y="109982"/>
                </a:lnTo>
                <a:lnTo>
                  <a:pt x="68707" y="95148"/>
                </a:lnTo>
                <a:lnTo>
                  <a:pt x="98564" y="61772"/>
                </a:lnTo>
                <a:lnTo>
                  <a:pt x="128816" y="57734"/>
                </a:lnTo>
                <a:lnTo>
                  <a:pt x="144005" y="61404"/>
                </a:lnTo>
                <a:lnTo>
                  <a:pt x="157111" y="68668"/>
                </a:lnTo>
                <a:lnTo>
                  <a:pt x="167259" y="79946"/>
                </a:lnTo>
                <a:lnTo>
                  <a:pt x="173037" y="93535"/>
                </a:lnTo>
                <a:lnTo>
                  <a:pt x="174752" y="108331"/>
                </a:lnTo>
                <a:lnTo>
                  <a:pt x="172732" y="123228"/>
                </a:lnTo>
                <a:lnTo>
                  <a:pt x="167868" y="134518"/>
                </a:lnTo>
                <a:lnTo>
                  <a:pt x="160362" y="144360"/>
                </a:lnTo>
                <a:lnTo>
                  <a:pt x="151422" y="153212"/>
                </a:lnTo>
                <a:lnTo>
                  <a:pt x="142189" y="161582"/>
                </a:lnTo>
                <a:lnTo>
                  <a:pt x="127685" y="174955"/>
                </a:lnTo>
                <a:lnTo>
                  <a:pt x="101790" y="204266"/>
                </a:lnTo>
                <a:lnTo>
                  <a:pt x="87096" y="252006"/>
                </a:lnTo>
                <a:lnTo>
                  <a:pt x="86956" y="260553"/>
                </a:lnTo>
                <a:lnTo>
                  <a:pt x="86982" y="286385"/>
                </a:lnTo>
                <a:lnTo>
                  <a:pt x="89827" y="289166"/>
                </a:lnTo>
                <a:lnTo>
                  <a:pt x="147840" y="289166"/>
                </a:lnTo>
                <a:lnTo>
                  <a:pt x="150698" y="286385"/>
                </a:lnTo>
                <a:lnTo>
                  <a:pt x="150698" y="283057"/>
                </a:lnTo>
                <a:lnTo>
                  <a:pt x="150622" y="276948"/>
                </a:lnTo>
                <a:lnTo>
                  <a:pt x="150558" y="267589"/>
                </a:lnTo>
                <a:lnTo>
                  <a:pt x="150850" y="255282"/>
                </a:lnTo>
                <a:lnTo>
                  <a:pt x="152933" y="241642"/>
                </a:lnTo>
                <a:lnTo>
                  <a:pt x="158000" y="228803"/>
                </a:lnTo>
                <a:lnTo>
                  <a:pt x="158521" y="223964"/>
                </a:lnTo>
                <a:lnTo>
                  <a:pt x="155536" y="220548"/>
                </a:lnTo>
                <a:lnTo>
                  <a:pt x="151079" y="219722"/>
                </a:lnTo>
                <a:lnTo>
                  <a:pt x="147180" y="222643"/>
                </a:lnTo>
                <a:lnTo>
                  <a:pt x="141325" y="237020"/>
                </a:lnTo>
                <a:lnTo>
                  <a:pt x="138747" y="252006"/>
                </a:lnTo>
                <a:lnTo>
                  <a:pt x="138684" y="253047"/>
                </a:lnTo>
                <a:lnTo>
                  <a:pt x="138087" y="267589"/>
                </a:lnTo>
                <a:lnTo>
                  <a:pt x="138125" y="276948"/>
                </a:lnTo>
                <a:lnTo>
                  <a:pt x="99491" y="276948"/>
                </a:lnTo>
                <a:lnTo>
                  <a:pt x="101536" y="236258"/>
                </a:lnTo>
                <a:lnTo>
                  <a:pt x="121526" y="198767"/>
                </a:lnTo>
                <a:lnTo>
                  <a:pt x="155778" y="165862"/>
                </a:lnTo>
                <a:lnTo>
                  <a:pt x="166293" y="155651"/>
                </a:lnTo>
                <a:lnTo>
                  <a:pt x="175425" y="144805"/>
                </a:lnTo>
                <a:lnTo>
                  <a:pt x="182384" y="132715"/>
                </a:lnTo>
                <a:lnTo>
                  <a:pt x="186321" y="118833"/>
                </a:lnTo>
                <a:lnTo>
                  <a:pt x="187134" y="105498"/>
                </a:lnTo>
                <a:lnTo>
                  <a:pt x="185585" y="92290"/>
                </a:lnTo>
                <a:lnTo>
                  <a:pt x="181406" y="79717"/>
                </a:lnTo>
                <a:lnTo>
                  <a:pt x="174294" y="68313"/>
                </a:lnTo>
                <a:lnTo>
                  <a:pt x="164592" y="58953"/>
                </a:lnTo>
                <a:lnTo>
                  <a:pt x="162547" y="57734"/>
                </a:lnTo>
                <a:lnTo>
                  <a:pt x="153187" y="52146"/>
                </a:lnTo>
                <a:lnTo>
                  <a:pt x="140550" y="47752"/>
                </a:lnTo>
                <a:lnTo>
                  <a:pt x="127101" y="45643"/>
                </a:lnTo>
                <a:lnTo>
                  <a:pt x="113550" y="45808"/>
                </a:lnTo>
                <a:lnTo>
                  <a:pt x="77038" y="60934"/>
                </a:lnTo>
                <a:lnTo>
                  <a:pt x="55372" y="96316"/>
                </a:lnTo>
                <a:lnTo>
                  <a:pt x="53987" y="103314"/>
                </a:lnTo>
                <a:lnTo>
                  <a:pt x="14211" y="98869"/>
                </a:lnTo>
                <a:lnTo>
                  <a:pt x="14401" y="98031"/>
                </a:lnTo>
                <a:lnTo>
                  <a:pt x="16395" y="88887"/>
                </a:lnTo>
                <a:lnTo>
                  <a:pt x="22377" y="72872"/>
                </a:lnTo>
                <a:lnTo>
                  <a:pt x="55003" y="32918"/>
                </a:lnTo>
                <a:lnTo>
                  <a:pt x="103555" y="13589"/>
                </a:lnTo>
                <a:lnTo>
                  <a:pt x="139026" y="12560"/>
                </a:lnTo>
                <a:lnTo>
                  <a:pt x="173469" y="21132"/>
                </a:lnTo>
                <a:lnTo>
                  <a:pt x="202730" y="39585"/>
                </a:lnTo>
                <a:lnTo>
                  <a:pt x="222643" y="68224"/>
                </a:lnTo>
                <a:lnTo>
                  <a:pt x="227469" y="84391"/>
                </a:lnTo>
                <a:lnTo>
                  <a:pt x="229362" y="101460"/>
                </a:lnTo>
                <a:lnTo>
                  <a:pt x="228371" y="118605"/>
                </a:lnTo>
                <a:lnTo>
                  <a:pt x="205841" y="165798"/>
                </a:lnTo>
                <a:lnTo>
                  <a:pt x="178663" y="190601"/>
                </a:lnTo>
                <a:lnTo>
                  <a:pt x="176593" y="194843"/>
                </a:lnTo>
                <a:lnTo>
                  <a:pt x="178498" y="198767"/>
                </a:lnTo>
                <a:lnTo>
                  <a:pt x="182702" y="200774"/>
                </a:lnTo>
                <a:lnTo>
                  <a:pt x="187515" y="199250"/>
                </a:lnTo>
                <a:lnTo>
                  <a:pt x="225386" y="160883"/>
                </a:lnTo>
                <a:lnTo>
                  <a:pt x="239433" y="128435"/>
                </a:lnTo>
                <a:lnTo>
                  <a:pt x="241706" y="110934"/>
                </a:lnTo>
                <a:close/>
              </a:path>
            </a:pathLst>
          </a:custGeom>
          <a:solidFill>
            <a:srgbClr val="3736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17373" y="3024119"/>
            <a:ext cx="85549" cy="81571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622781" y="2706716"/>
            <a:ext cx="978535" cy="530860"/>
          </a:xfrm>
          <a:custGeom>
            <a:avLst/>
            <a:gdLst/>
            <a:ahLst/>
            <a:cxnLst/>
            <a:rect l="l" t="t" r="r" b="b"/>
            <a:pathLst>
              <a:path w="978535" h="530860">
                <a:moveTo>
                  <a:pt x="675076" y="30480"/>
                </a:moveTo>
                <a:lnTo>
                  <a:pt x="502904" y="30480"/>
                </a:lnTo>
                <a:lnTo>
                  <a:pt x="530169" y="29210"/>
                </a:lnTo>
                <a:lnTo>
                  <a:pt x="557733" y="26670"/>
                </a:lnTo>
                <a:lnTo>
                  <a:pt x="585297" y="25400"/>
                </a:lnTo>
                <a:lnTo>
                  <a:pt x="640425" y="20320"/>
                </a:lnTo>
                <a:lnTo>
                  <a:pt x="698156" y="12700"/>
                </a:lnTo>
                <a:lnTo>
                  <a:pt x="717448" y="8890"/>
                </a:lnTo>
                <a:lnTo>
                  <a:pt x="769681" y="1270"/>
                </a:lnTo>
                <a:lnTo>
                  <a:pt x="787043" y="0"/>
                </a:lnTo>
                <a:lnTo>
                  <a:pt x="811821" y="0"/>
                </a:lnTo>
                <a:lnTo>
                  <a:pt x="836306" y="2540"/>
                </a:lnTo>
                <a:lnTo>
                  <a:pt x="871446" y="7620"/>
                </a:lnTo>
                <a:lnTo>
                  <a:pt x="900484" y="13970"/>
                </a:lnTo>
                <a:lnTo>
                  <a:pt x="796713" y="13970"/>
                </a:lnTo>
                <a:lnTo>
                  <a:pt x="784697" y="15240"/>
                </a:lnTo>
                <a:lnTo>
                  <a:pt x="764879" y="16510"/>
                </a:lnTo>
                <a:lnTo>
                  <a:pt x="745208" y="20320"/>
                </a:lnTo>
                <a:lnTo>
                  <a:pt x="725537" y="22860"/>
                </a:lnTo>
                <a:lnTo>
                  <a:pt x="705719" y="26670"/>
                </a:lnTo>
                <a:lnTo>
                  <a:pt x="675076" y="30480"/>
                </a:lnTo>
                <a:close/>
              </a:path>
              <a:path w="978535" h="530860">
                <a:moveTo>
                  <a:pt x="946172" y="485140"/>
                </a:moveTo>
                <a:lnTo>
                  <a:pt x="778832" y="485140"/>
                </a:lnTo>
                <a:lnTo>
                  <a:pt x="800825" y="483870"/>
                </a:lnTo>
                <a:lnTo>
                  <a:pt x="822817" y="483870"/>
                </a:lnTo>
                <a:lnTo>
                  <a:pt x="844810" y="482600"/>
                </a:lnTo>
                <a:lnTo>
                  <a:pt x="866803" y="480060"/>
                </a:lnTo>
                <a:lnTo>
                  <a:pt x="899841" y="474980"/>
                </a:lnTo>
                <a:lnTo>
                  <a:pt x="916396" y="473710"/>
                </a:lnTo>
                <a:lnTo>
                  <a:pt x="936397" y="473710"/>
                </a:lnTo>
                <a:lnTo>
                  <a:pt x="939525" y="472440"/>
                </a:lnTo>
                <a:lnTo>
                  <a:pt x="948127" y="472440"/>
                </a:lnTo>
                <a:lnTo>
                  <a:pt x="952818" y="468630"/>
                </a:lnTo>
                <a:lnTo>
                  <a:pt x="953209" y="463550"/>
                </a:lnTo>
                <a:lnTo>
                  <a:pt x="954535" y="457200"/>
                </a:lnTo>
                <a:lnTo>
                  <a:pt x="958158" y="419100"/>
                </a:lnTo>
                <a:lnTo>
                  <a:pt x="960247" y="370840"/>
                </a:lnTo>
                <a:lnTo>
                  <a:pt x="961516" y="346710"/>
                </a:lnTo>
                <a:lnTo>
                  <a:pt x="962593" y="323850"/>
                </a:lnTo>
                <a:lnTo>
                  <a:pt x="963436" y="300990"/>
                </a:lnTo>
                <a:lnTo>
                  <a:pt x="963592" y="289560"/>
                </a:lnTo>
                <a:lnTo>
                  <a:pt x="963669" y="252730"/>
                </a:lnTo>
                <a:lnTo>
                  <a:pt x="963564" y="228600"/>
                </a:lnTo>
                <a:lnTo>
                  <a:pt x="963103" y="180340"/>
                </a:lnTo>
                <a:lnTo>
                  <a:pt x="962611" y="134620"/>
                </a:lnTo>
                <a:lnTo>
                  <a:pt x="962313" y="100330"/>
                </a:lnTo>
                <a:lnTo>
                  <a:pt x="962202" y="80010"/>
                </a:lnTo>
                <a:lnTo>
                  <a:pt x="961029" y="73660"/>
                </a:lnTo>
                <a:lnTo>
                  <a:pt x="961029" y="58420"/>
                </a:lnTo>
                <a:lnTo>
                  <a:pt x="956728" y="50800"/>
                </a:lnTo>
                <a:lnTo>
                  <a:pt x="949300" y="46990"/>
                </a:lnTo>
                <a:lnTo>
                  <a:pt x="937808" y="40640"/>
                </a:lnTo>
                <a:lnTo>
                  <a:pt x="925694" y="34290"/>
                </a:lnTo>
                <a:lnTo>
                  <a:pt x="900036" y="26670"/>
                </a:lnTo>
                <a:lnTo>
                  <a:pt x="832396" y="16510"/>
                </a:lnTo>
                <a:lnTo>
                  <a:pt x="808693" y="13970"/>
                </a:lnTo>
                <a:lnTo>
                  <a:pt x="900484" y="13970"/>
                </a:lnTo>
                <a:lnTo>
                  <a:pt x="947253" y="31750"/>
                </a:lnTo>
                <a:lnTo>
                  <a:pt x="972758" y="62230"/>
                </a:lnTo>
                <a:lnTo>
                  <a:pt x="973149" y="69850"/>
                </a:lnTo>
                <a:lnTo>
                  <a:pt x="973931" y="76200"/>
                </a:lnTo>
                <a:lnTo>
                  <a:pt x="975505" y="134620"/>
                </a:lnTo>
                <a:lnTo>
                  <a:pt x="976472" y="182880"/>
                </a:lnTo>
                <a:lnTo>
                  <a:pt x="977482" y="236220"/>
                </a:lnTo>
                <a:lnTo>
                  <a:pt x="978209" y="276860"/>
                </a:lnTo>
                <a:lnTo>
                  <a:pt x="978128" y="306070"/>
                </a:lnTo>
                <a:lnTo>
                  <a:pt x="977255" y="330200"/>
                </a:lnTo>
                <a:lnTo>
                  <a:pt x="975703" y="355600"/>
                </a:lnTo>
                <a:lnTo>
                  <a:pt x="973931" y="382270"/>
                </a:lnTo>
                <a:lnTo>
                  <a:pt x="973168" y="394970"/>
                </a:lnTo>
                <a:lnTo>
                  <a:pt x="970803" y="435610"/>
                </a:lnTo>
                <a:lnTo>
                  <a:pt x="962886" y="473710"/>
                </a:lnTo>
                <a:lnTo>
                  <a:pt x="953014" y="482600"/>
                </a:lnTo>
                <a:lnTo>
                  <a:pt x="946172" y="485140"/>
                </a:lnTo>
                <a:close/>
              </a:path>
              <a:path w="978535" h="530860">
                <a:moveTo>
                  <a:pt x="2736" y="100330"/>
                </a:moveTo>
                <a:lnTo>
                  <a:pt x="0" y="96520"/>
                </a:lnTo>
                <a:lnTo>
                  <a:pt x="1954" y="95250"/>
                </a:lnTo>
                <a:lnTo>
                  <a:pt x="5082" y="92710"/>
                </a:lnTo>
                <a:lnTo>
                  <a:pt x="47174" y="71120"/>
                </a:lnTo>
                <a:lnTo>
                  <a:pt x="92601" y="57150"/>
                </a:lnTo>
                <a:lnTo>
                  <a:pt x="142451" y="46990"/>
                </a:lnTo>
                <a:lnTo>
                  <a:pt x="168707" y="43180"/>
                </a:lnTo>
                <a:lnTo>
                  <a:pt x="194964" y="38100"/>
                </a:lnTo>
                <a:lnTo>
                  <a:pt x="221294" y="34290"/>
                </a:lnTo>
                <a:lnTo>
                  <a:pt x="268994" y="29210"/>
                </a:lnTo>
                <a:lnTo>
                  <a:pt x="307114" y="26670"/>
                </a:lnTo>
                <a:lnTo>
                  <a:pt x="383356" y="26670"/>
                </a:lnTo>
                <a:lnTo>
                  <a:pt x="421476" y="27940"/>
                </a:lnTo>
                <a:lnTo>
                  <a:pt x="448521" y="30480"/>
                </a:lnTo>
                <a:lnTo>
                  <a:pt x="675076" y="30480"/>
                </a:lnTo>
                <a:lnTo>
                  <a:pt x="624004" y="36830"/>
                </a:lnTo>
                <a:lnTo>
                  <a:pt x="594094" y="39370"/>
                </a:lnTo>
                <a:lnTo>
                  <a:pt x="579139" y="39370"/>
                </a:lnTo>
                <a:lnTo>
                  <a:pt x="564184" y="40640"/>
                </a:lnTo>
                <a:lnTo>
                  <a:pt x="326431" y="40640"/>
                </a:lnTo>
                <a:lnTo>
                  <a:pt x="294408" y="41910"/>
                </a:lnTo>
                <a:lnTo>
                  <a:pt x="256678" y="44450"/>
                </a:lnTo>
                <a:lnTo>
                  <a:pt x="237777" y="46990"/>
                </a:lnTo>
                <a:lnTo>
                  <a:pt x="218948" y="48260"/>
                </a:lnTo>
                <a:lnTo>
                  <a:pt x="191152" y="52070"/>
                </a:lnTo>
                <a:lnTo>
                  <a:pt x="163429" y="57150"/>
                </a:lnTo>
                <a:lnTo>
                  <a:pt x="107910" y="66040"/>
                </a:lnTo>
                <a:lnTo>
                  <a:pt x="68030" y="76200"/>
                </a:lnTo>
                <a:lnTo>
                  <a:pt x="66727" y="82550"/>
                </a:lnTo>
                <a:lnTo>
                  <a:pt x="48481" y="82550"/>
                </a:lnTo>
                <a:lnTo>
                  <a:pt x="2736" y="100330"/>
                </a:lnTo>
                <a:close/>
              </a:path>
              <a:path w="978535" h="530860">
                <a:moveTo>
                  <a:pt x="493563" y="45720"/>
                </a:moveTo>
                <a:lnTo>
                  <a:pt x="458125" y="45720"/>
                </a:lnTo>
                <a:lnTo>
                  <a:pt x="422649" y="43180"/>
                </a:lnTo>
                <a:lnTo>
                  <a:pt x="358528" y="40640"/>
                </a:lnTo>
                <a:lnTo>
                  <a:pt x="564184" y="40640"/>
                </a:lnTo>
                <a:lnTo>
                  <a:pt x="528929" y="44450"/>
                </a:lnTo>
                <a:lnTo>
                  <a:pt x="493563" y="45720"/>
                </a:lnTo>
                <a:close/>
              </a:path>
              <a:path w="978535" h="530860">
                <a:moveTo>
                  <a:pt x="391016" y="530860"/>
                </a:moveTo>
                <a:lnTo>
                  <a:pt x="343243" y="530860"/>
                </a:lnTo>
                <a:lnTo>
                  <a:pt x="283717" y="529590"/>
                </a:lnTo>
                <a:lnTo>
                  <a:pt x="212436" y="527050"/>
                </a:lnTo>
                <a:lnTo>
                  <a:pt x="176723" y="527050"/>
                </a:lnTo>
                <a:lnTo>
                  <a:pt x="148218" y="525780"/>
                </a:lnTo>
                <a:lnTo>
                  <a:pt x="119639" y="525780"/>
                </a:lnTo>
                <a:lnTo>
                  <a:pt x="62556" y="523240"/>
                </a:lnTo>
                <a:lnTo>
                  <a:pt x="55910" y="523240"/>
                </a:lnTo>
                <a:lnTo>
                  <a:pt x="52391" y="521970"/>
                </a:lnTo>
                <a:lnTo>
                  <a:pt x="45744" y="520700"/>
                </a:lnTo>
                <a:lnTo>
                  <a:pt x="40270" y="516890"/>
                </a:lnTo>
                <a:lnTo>
                  <a:pt x="38707" y="510540"/>
                </a:lnTo>
                <a:lnTo>
                  <a:pt x="36752" y="504190"/>
                </a:lnTo>
                <a:lnTo>
                  <a:pt x="35579" y="496570"/>
                </a:lnTo>
                <a:lnTo>
                  <a:pt x="35188" y="490220"/>
                </a:lnTo>
                <a:lnTo>
                  <a:pt x="34894" y="482600"/>
                </a:lnTo>
                <a:lnTo>
                  <a:pt x="34792" y="452120"/>
                </a:lnTo>
                <a:lnTo>
                  <a:pt x="35275" y="355600"/>
                </a:lnTo>
                <a:lnTo>
                  <a:pt x="35511" y="289560"/>
                </a:lnTo>
                <a:lnTo>
                  <a:pt x="35602" y="234950"/>
                </a:lnTo>
                <a:lnTo>
                  <a:pt x="37631" y="181610"/>
                </a:lnTo>
                <a:lnTo>
                  <a:pt x="43789" y="127000"/>
                </a:lnTo>
                <a:lnTo>
                  <a:pt x="44907" y="116840"/>
                </a:lnTo>
                <a:lnTo>
                  <a:pt x="45989" y="106680"/>
                </a:lnTo>
                <a:lnTo>
                  <a:pt x="47143" y="95250"/>
                </a:lnTo>
                <a:lnTo>
                  <a:pt x="48481" y="82550"/>
                </a:lnTo>
                <a:lnTo>
                  <a:pt x="66727" y="82550"/>
                </a:lnTo>
                <a:lnTo>
                  <a:pt x="66466" y="83820"/>
                </a:lnTo>
                <a:lnTo>
                  <a:pt x="65348" y="93980"/>
                </a:lnTo>
                <a:lnTo>
                  <a:pt x="64267" y="104140"/>
                </a:lnTo>
                <a:lnTo>
                  <a:pt x="63112" y="114300"/>
                </a:lnTo>
                <a:lnTo>
                  <a:pt x="61774" y="124460"/>
                </a:lnTo>
                <a:lnTo>
                  <a:pt x="57968" y="152400"/>
                </a:lnTo>
                <a:lnTo>
                  <a:pt x="55372" y="180340"/>
                </a:lnTo>
                <a:lnTo>
                  <a:pt x="54022" y="207010"/>
                </a:lnTo>
                <a:lnTo>
                  <a:pt x="53996" y="236220"/>
                </a:lnTo>
                <a:lnTo>
                  <a:pt x="54529" y="252730"/>
                </a:lnTo>
                <a:lnTo>
                  <a:pt x="55030" y="270510"/>
                </a:lnTo>
                <a:lnTo>
                  <a:pt x="55384" y="288290"/>
                </a:lnTo>
                <a:lnTo>
                  <a:pt x="55519" y="306070"/>
                </a:lnTo>
                <a:lnTo>
                  <a:pt x="55071" y="355600"/>
                </a:lnTo>
                <a:lnTo>
                  <a:pt x="54243" y="435610"/>
                </a:lnTo>
                <a:lnTo>
                  <a:pt x="53999" y="463550"/>
                </a:lnTo>
                <a:lnTo>
                  <a:pt x="55910" y="506730"/>
                </a:lnTo>
                <a:lnTo>
                  <a:pt x="56692" y="508000"/>
                </a:lnTo>
                <a:lnTo>
                  <a:pt x="65684" y="508000"/>
                </a:lnTo>
                <a:lnTo>
                  <a:pt x="159813" y="511810"/>
                </a:lnTo>
                <a:lnTo>
                  <a:pt x="223213" y="513080"/>
                </a:lnTo>
                <a:lnTo>
                  <a:pt x="255310" y="514350"/>
                </a:lnTo>
                <a:lnTo>
                  <a:pt x="287407" y="514350"/>
                </a:lnTo>
                <a:lnTo>
                  <a:pt x="319430" y="515620"/>
                </a:lnTo>
                <a:lnTo>
                  <a:pt x="341716" y="515620"/>
                </a:lnTo>
                <a:lnTo>
                  <a:pt x="364002" y="516890"/>
                </a:lnTo>
                <a:lnTo>
                  <a:pt x="574692" y="516890"/>
                </a:lnTo>
                <a:lnTo>
                  <a:pt x="549516" y="520700"/>
                </a:lnTo>
                <a:lnTo>
                  <a:pt x="524304" y="521970"/>
                </a:lnTo>
                <a:lnTo>
                  <a:pt x="496972" y="524510"/>
                </a:lnTo>
                <a:lnTo>
                  <a:pt x="442162" y="528320"/>
                </a:lnTo>
                <a:lnTo>
                  <a:pt x="391016" y="530860"/>
                </a:lnTo>
                <a:close/>
              </a:path>
              <a:path w="978535" h="530860">
                <a:moveTo>
                  <a:pt x="574692" y="516890"/>
                </a:moveTo>
                <a:lnTo>
                  <a:pt x="386288" y="516890"/>
                </a:lnTo>
                <a:lnTo>
                  <a:pt x="408574" y="515620"/>
                </a:lnTo>
                <a:lnTo>
                  <a:pt x="438123" y="514350"/>
                </a:lnTo>
                <a:lnTo>
                  <a:pt x="467563" y="511810"/>
                </a:lnTo>
                <a:lnTo>
                  <a:pt x="526259" y="508000"/>
                </a:lnTo>
                <a:lnTo>
                  <a:pt x="576647" y="502920"/>
                </a:lnTo>
                <a:lnTo>
                  <a:pt x="626741" y="495300"/>
                </a:lnTo>
                <a:lnTo>
                  <a:pt x="656309" y="490220"/>
                </a:lnTo>
                <a:lnTo>
                  <a:pt x="686170" y="487680"/>
                </a:lnTo>
                <a:lnTo>
                  <a:pt x="732501" y="485140"/>
                </a:lnTo>
                <a:lnTo>
                  <a:pt x="939916" y="485140"/>
                </a:lnTo>
                <a:lnTo>
                  <a:pt x="926623" y="487680"/>
                </a:lnTo>
                <a:lnTo>
                  <a:pt x="910263" y="488950"/>
                </a:lnTo>
                <a:lnTo>
                  <a:pt x="893976" y="491490"/>
                </a:lnTo>
                <a:lnTo>
                  <a:pt x="861329" y="494030"/>
                </a:lnTo>
                <a:lnTo>
                  <a:pt x="823502" y="497840"/>
                </a:lnTo>
                <a:lnTo>
                  <a:pt x="810893" y="497840"/>
                </a:lnTo>
                <a:lnTo>
                  <a:pt x="779223" y="499110"/>
                </a:lnTo>
                <a:lnTo>
                  <a:pt x="747554" y="499110"/>
                </a:lnTo>
                <a:lnTo>
                  <a:pt x="684215" y="501650"/>
                </a:lnTo>
                <a:lnTo>
                  <a:pt x="669266" y="502920"/>
                </a:lnTo>
                <a:lnTo>
                  <a:pt x="654354" y="505460"/>
                </a:lnTo>
                <a:lnTo>
                  <a:pt x="639515" y="506730"/>
                </a:lnTo>
                <a:lnTo>
                  <a:pt x="624786" y="510540"/>
                </a:lnTo>
                <a:lnTo>
                  <a:pt x="599794" y="514350"/>
                </a:lnTo>
                <a:lnTo>
                  <a:pt x="574692" y="516890"/>
                </a:lnTo>
                <a:close/>
              </a:path>
            </a:pathLst>
          </a:custGeom>
          <a:solidFill>
            <a:srgbClr val="0082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676736" y="2722063"/>
            <a:ext cx="911225" cy="502284"/>
          </a:xfrm>
          <a:custGeom>
            <a:avLst/>
            <a:gdLst/>
            <a:ahLst/>
            <a:cxnLst/>
            <a:rect l="l" t="t" r="r" b="b"/>
            <a:pathLst>
              <a:path w="911225" h="502285">
                <a:moveTo>
                  <a:pt x="310047" y="502202"/>
                </a:moveTo>
                <a:lnTo>
                  <a:pt x="233286" y="500809"/>
                </a:lnTo>
                <a:lnTo>
                  <a:pt x="169202" y="499049"/>
                </a:lnTo>
                <a:lnTo>
                  <a:pt x="105857" y="496942"/>
                </a:lnTo>
                <a:lnTo>
                  <a:pt x="2736" y="492867"/>
                </a:lnTo>
                <a:lnTo>
                  <a:pt x="0" y="453765"/>
                </a:lnTo>
                <a:lnTo>
                  <a:pt x="1563" y="291494"/>
                </a:lnTo>
                <a:lnTo>
                  <a:pt x="1429" y="273899"/>
                </a:lnTo>
                <a:lnTo>
                  <a:pt x="1075" y="256303"/>
                </a:lnTo>
                <a:lnTo>
                  <a:pt x="0" y="221112"/>
                </a:lnTo>
                <a:lnTo>
                  <a:pt x="67" y="193258"/>
                </a:lnTo>
                <a:lnTo>
                  <a:pt x="1417" y="165441"/>
                </a:lnTo>
                <a:lnTo>
                  <a:pt x="4013" y="137698"/>
                </a:lnTo>
                <a:lnTo>
                  <a:pt x="7819" y="110064"/>
                </a:lnTo>
                <a:lnTo>
                  <a:pt x="9157" y="99800"/>
                </a:lnTo>
                <a:lnTo>
                  <a:pt x="14075" y="61187"/>
                </a:lnTo>
                <a:lnTo>
                  <a:pt x="54737" y="52194"/>
                </a:lnTo>
                <a:lnTo>
                  <a:pt x="110109" y="42761"/>
                </a:lnTo>
                <a:lnTo>
                  <a:pt x="165775" y="34207"/>
                </a:lnTo>
                <a:lnTo>
                  <a:pt x="241234" y="27951"/>
                </a:lnTo>
                <a:lnTo>
                  <a:pt x="305502" y="26191"/>
                </a:lnTo>
                <a:lnTo>
                  <a:pt x="337507" y="27291"/>
                </a:lnTo>
                <a:lnTo>
                  <a:pt x="369476" y="29124"/>
                </a:lnTo>
                <a:lnTo>
                  <a:pt x="404731" y="30902"/>
                </a:lnTo>
                <a:lnTo>
                  <a:pt x="440097" y="31030"/>
                </a:lnTo>
                <a:lnTo>
                  <a:pt x="475535" y="29619"/>
                </a:lnTo>
                <a:lnTo>
                  <a:pt x="511011" y="26778"/>
                </a:lnTo>
                <a:lnTo>
                  <a:pt x="525966" y="25452"/>
                </a:lnTo>
                <a:lnTo>
                  <a:pt x="555876" y="23974"/>
                </a:lnTo>
                <a:lnTo>
                  <a:pt x="611688" y="17687"/>
                </a:lnTo>
                <a:lnTo>
                  <a:pt x="652546" y="11919"/>
                </a:lnTo>
                <a:lnTo>
                  <a:pt x="691888" y="5956"/>
                </a:lnTo>
                <a:lnTo>
                  <a:pt x="711651" y="3012"/>
                </a:lnTo>
                <a:lnTo>
                  <a:pt x="731524" y="580"/>
                </a:lnTo>
                <a:lnTo>
                  <a:pt x="743485" y="0"/>
                </a:lnTo>
                <a:lnTo>
                  <a:pt x="755373" y="42"/>
                </a:lnTo>
                <a:lnTo>
                  <a:pt x="796170" y="4398"/>
                </a:lnTo>
                <a:lnTo>
                  <a:pt x="846863" y="12701"/>
                </a:lnTo>
                <a:lnTo>
                  <a:pt x="884635" y="25843"/>
                </a:lnTo>
                <a:lnTo>
                  <a:pt x="896126" y="32643"/>
                </a:lnTo>
                <a:lnTo>
                  <a:pt x="903555" y="36553"/>
                </a:lnTo>
                <a:lnTo>
                  <a:pt x="907856" y="44373"/>
                </a:lnTo>
                <a:lnTo>
                  <a:pt x="907856" y="59623"/>
                </a:lnTo>
                <a:lnTo>
                  <a:pt x="908638" y="66270"/>
                </a:lnTo>
                <a:lnTo>
                  <a:pt x="909029" y="73309"/>
                </a:lnTo>
                <a:lnTo>
                  <a:pt x="910250" y="168129"/>
                </a:lnTo>
                <a:lnTo>
                  <a:pt x="910623" y="215503"/>
                </a:lnTo>
                <a:lnTo>
                  <a:pt x="910593" y="262950"/>
                </a:lnTo>
                <a:lnTo>
                  <a:pt x="910208" y="286411"/>
                </a:lnTo>
                <a:lnTo>
                  <a:pt x="909273" y="309872"/>
                </a:lnTo>
                <a:lnTo>
                  <a:pt x="908118" y="333333"/>
                </a:lnTo>
                <a:lnTo>
                  <a:pt x="906420" y="372923"/>
                </a:lnTo>
                <a:lnTo>
                  <a:pt x="903946" y="421311"/>
                </a:lnTo>
                <a:lnTo>
                  <a:pt x="900036" y="449073"/>
                </a:lnTo>
                <a:lnTo>
                  <a:pt x="899254" y="454156"/>
                </a:lnTo>
                <a:lnTo>
                  <a:pt x="894953" y="458066"/>
                </a:lnTo>
                <a:lnTo>
                  <a:pt x="886352" y="458066"/>
                </a:lnTo>
                <a:lnTo>
                  <a:pt x="883224" y="459239"/>
                </a:lnTo>
                <a:lnTo>
                  <a:pt x="879705" y="459239"/>
                </a:lnTo>
                <a:lnTo>
                  <a:pt x="862997" y="459826"/>
                </a:lnTo>
                <a:lnTo>
                  <a:pt x="846325" y="460999"/>
                </a:lnTo>
                <a:lnTo>
                  <a:pt x="829727" y="462758"/>
                </a:lnTo>
                <a:lnTo>
                  <a:pt x="813238" y="465105"/>
                </a:lnTo>
                <a:lnTo>
                  <a:pt x="791411" y="467664"/>
                </a:lnTo>
                <a:lnTo>
                  <a:pt x="769400" y="469161"/>
                </a:lnTo>
                <a:lnTo>
                  <a:pt x="747315" y="469998"/>
                </a:lnTo>
                <a:lnTo>
                  <a:pt x="725268" y="470579"/>
                </a:lnTo>
                <a:lnTo>
                  <a:pt x="678937" y="471458"/>
                </a:lnTo>
                <a:lnTo>
                  <a:pt x="655771" y="472008"/>
                </a:lnTo>
                <a:lnTo>
                  <a:pt x="617657" y="474318"/>
                </a:lnTo>
                <a:lnTo>
                  <a:pt x="573177" y="481136"/>
                </a:lnTo>
                <a:lnTo>
                  <a:pt x="548184" y="485401"/>
                </a:lnTo>
                <a:lnTo>
                  <a:pt x="523082" y="488859"/>
                </a:lnTo>
                <a:lnTo>
                  <a:pt x="497907" y="491584"/>
                </a:lnTo>
                <a:lnTo>
                  <a:pt x="472695" y="493649"/>
                </a:lnTo>
                <a:lnTo>
                  <a:pt x="443139" y="495640"/>
                </a:lnTo>
                <a:lnTo>
                  <a:pt x="413657" y="497852"/>
                </a:lnTo>
                <a:lnTo>
                  <a:pt x="384174" y="499917"/>
                </a:lnTo>
                <a:lnTo>
                  <a:pt x="354619" y="501469"/>
                </a:lnTo>
                <a:lnTo>
                  <a:pt x="332333" y="502074"/>
                </a:lnTo>
                <a:lnTo>
                  <a:pt x="310047" y="5022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314028" y="3347163"/>
            <a:ext cx="224154" cy="255904"/>
          </a:xfrm>
          <a:custGeom>
            <a:avLst/>
            <a:gdLst/>
            <a:ahLst/>
            <a:cxnLst/>
            <a:rect l="l" t="t" r="r" b="b"/>
            <a:pathLst>
              <a:path w="224154" h="255904">
                <a:moveTo>
                  <a:pt x="0" y="255300"/>
                </a:moveTo>
                <a:lnTo>
                  <a:pt x="51224" y="127650"/>
                </a:lnTo>
                <a:lnTo>
                  <a:pt x="0" y="0"/>
                </a:lnTo>
                <a:lnTo>
                  <a:pt x="224014" y="129266"/>
                </a:lnTo>
                <a:lnTo>
                  <a:pt x="0" y="255300"/>
                </a:lnTo>
                <a:close/>
              </a:path>
            </a:pathLst>
          </a:custGeom>
          <a:solidFill>
            <a:srgbClr val="61B5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341266" y="3341500"/>
            <a:ext cx="239395" cy="266700"/>
          </a:xfrm>
          <a:custGeom>
            <a:avLst/>
            <a:gdLst/>
            <a:ahLst/>
            <a:cxnLst/>
            <a:rect l="l" t="t" r="r" b="b"/>
            <a:pathLst>
              <a:path w="239395" h="266700">
                <a:moveTo>
                  <a:pt x="4684" y="9545"/>
                </a:moveTo>
                <a:lnTo>
                  <a:pt x="0" y="6841"/>
                </a:lnTo>
                <a:lnTo>
                  <a:pt x="4057" y="0"/>
                </a:lnTo>
                <a:lnTo>
                  <a:pt x="8648" y="0"/>
                </a:lnTo>
                <a:lnTo>
                  <a:pt x="4955" y="997"/>
                </a:lnTo>
                <a:lnTo>
                  <a:pt x="2581" y="4304"/>
                </a:lnTo>
                <a:lnTo>
                  <a:pt x="4684" y="9545"/>
                </a:lnTo>
                <a:close/>
              </a:path>
              <a:path w="239395" h="266700">
                <a:moveTo>
                  <a:pt x="13797" y="1777"/>
                </a:moveTo>
                <a:lnTo>
                  <a:pt x="10717" y="0"/>
                </a:lnTo>
                <a:lnTo>
                  <a:pt x="11819" y="0"/>
                </a:lnTo>
                <a:lnTo>
                  <a:pt x="13617" y="1326"/>
                </a:lnTo>
                <a:lnTo>
                  <a:pt x="13797" y="1777"/>
                </a:lnTo>
                <a:close/>
              </a:path>
              <a:path w="239395" h="266700">
                <a:moveTo>
                  <a:pt x="221865" y="134866"/>
                </a:moveTo>
                <a:lnTo>
                  <a:pt x="20601" y="18730"/>
                </a:lnTo>
                <a:lnTo>
                  <a:pt x="13797" y="1777"/>
                </a:lnTo>
                <a:lnTo>
                  <a:pt x="236149" y="130081"/>
                </a:lnTo>
                <a:lnTo>
                  <a:pt x="230371" y="130081"/>
                </a:lnTo>
                <a:lnTo>
                  <a:pt x="221865" y="134866"/>
                </a:lnTo>
                <a:close/>
              </a:path>
              <a:path w="239395" h="266700">
                <a:moveTo>
                  <a:pt x="54349" y="133309"/>
                </a:moveTo>
                <a:lnTo>
                  <a:pt x="4684" y="9545"/>
                </a:lnTo>
                <a:lnTo>
                  <a:pt x="20601" y="18730"/>
                </a:lnTo>
                <a:lnTo>
                  <a:pt x="65997" y="131819"/>
                </a:lnTo>
                <a:lnTo>
                  <a:pt x="54947" y="131819"/>
                </a:lnTo>
                <a:lnTo>
                  <a:pt x="54349" y="133309"/>
                </a:lnTo>
                <a:close/>
              </a:path>
              <a:path w="239395" h="266700">
                <a:moveTo>
                  <a:pt x="20497" y="248157"/>
                </a:moveTo>
                <a:lnTo>
                  <a:pt x="66612" y="133235"/>
                </a:lnTo>
                <a:lnTo>
                  <a:pt x="65817" y="131405"/>
                </a:lnTo>
                <a:lnTo>
                  <a:pt x="20601" y="18730"/>
                </a:lnTo>
                <a:lnTo>
                  <a:pt x="221865" y="134866"/>
                </a:lnTo>
                <a:lnTo>
                  <a:pt x="20497" y="248157"/>
                </a:lnTo>
                <a:close/>
              </a:path>
              <a:path w="239395" h="266700">
                <a:moveTo>
                  <a:pt x="236140" y="139774"/>
                </a:moveTo>
                <a:lnTo>
                  <a:pt x="230371" y="139774"/>
                </a:lnTo>
                <a:lnTo>
                  <a:pt x="230371" y="130081"/>
                </a:lnTo>
                <a:lnTo>
                  <a:pt x="236149" y="130081"/>
                </a:lnTo>
                <a:lnTo>
                  <a:pt x="239081" y="131773"/>
                </a:lnTo>
                <a:lnTo>
                  <a:pt x="239081" y="138120"/>
                </a:lnTo>
                <a:lnTo>
                  <a:pt x="236140" y="139774"/>
                </a:lnTo>
                <a:close/>
              </a:path>
              <a:path w="239395" h="266700">
                <a:moveTo>
                  <a:pt x="54947" y="134799"/>
                </a:moveTo>
                <a:lnTo>
                  <a:pt x="54349" y="133309"/>
                </a:lnTo>
                <a:lnTo>
                  <a:pt x="54947" y="131819"/>
                </a:lnTo>
                <a:lnTo>
                  <a:pt x="54947" y="134799"/>
                </a:lnTo>
                <a:close/>
              </a:path>
              <a:path w="239395" h="266700">
                <a:moveTo>
                  <a:pt x="65985" y="134799"/>
                </a:moveTo>
                <a:lnTo>
                  <a:pt x="54947" y="134799"/>
                </a:lnTo>
                <a:lnTo>
                  <a:pt x="54947" y="131819"/>
                </a:lnTo>
                <a:lnTo>
                  <a:pt x="65997" y="131819"/>
                </a:lnTo>
                <a:lnTo>
                  <a:pt x="66612" y="133235"/>
                </a:lnTo>
                <a:lnTo>
                  <a:pt x="65985" y="134799"/>
                </a:lnTo>
                <a:close/>
              </a:path>
              <a:path w="239395" h="266700">
                <a:moveTo>
                  <a:pt x="10938" y="266475"/>
                </a:moveTo>
                <a:lnTo>
                  <a:pt x="5475" y="266475"/>
                </a:lnTo>
                <a:lnTo>
                  <a:pt x="1794" y="264279"/>
                </a:lnTo>
                <a:lnTo>
                  <a:pt x="54349" y="133309"/>
                </a:lnTo>
                <a:lnTo>
                  <a:pt x="54947" y="134799"/>
                </a:lnTo>
                <a:lnTo>
                  <a:pt x="65985" y="134799"/>
                </a:lnTo>
                <a:lnTo>
                  <a:pt x="20497" y="248157"/>
                </a:lnTo>
                <a:lnTo>
                  <a:pt x="6354" y="256114"/>
                </a:lnTo>
                <a:lnTo>
                  <a:pt x="14759" y="262457"/>
                </a:lnTo>
                <a:lnTo>
                  <a:pt x="18080" y="262457"/>
                </a:lnTo>
                <a:lnTo>
                  <a:pt x="10938" y="266475"/>
                </a:lnTo>
                <a:close/>
              </a:path>
              <a:path w="239395" h="266700">
                <a:moveTo>
                  <a:pt x="18080" y="262457"/>
                </a:moveTo>
                <a:lnTo>
                  <a:pt x="14759" y="262457"/>
                </a:lnTo>
                <a:lnTo>
                  <a:pt x="20497" y="248157"/>
                </a:lnTo>
                <a:lnTo>
                  <a:pt x="221865" y="134866"/>
                </a:lnTo>
                <a:lnTo>
                  <a:pt x="230371" y="139774"/>
                </a:lnTo>
                <a:lnTo>
                  <a:pt x="236140" y="139774"/>
                </a:lnTo>
                <a:lnTo>
                  <a:pt x="18080" y="262457"/>
                </a:lnTo>
                <a:close/>
              </a:path>
            </a:pathLst>
          </a:custGeom>
          <a:solidFill>
            <a:srgbClr val="3837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3030937" y="2706224"/>
            <a:ext cx="236220" cy="400050"/>
          </a:xfrm>
          <a:custGeom>
            <a:avLst/>
            <a:gdLst/>
            <a:ahLst/>
            <a:cxnLst/>
            <a:rect l="l" t="t" r="r" b="b"/>
            <a:pathLst>
              <a:path w="236220" h="400050">
                <a:moveTo>
                  <a:pt x="118593" y="399523"/>
                </a:moveTo>
                <a:lnTo>
                  <a:pt x="83674" y="377266"/>
                </a:lnTo>
                <a:lnTo>
                  <a:pt x="80935" y="363905"/>
                </a:lnTo>
                <a:lnTo>
                  <a:pt x="81601" y="356764"/>
                </a:lnTo>
                <a:lnTo>
                  <a:pt x="110791" y="328401"/>
                </a:lnTo>
                <a:lnTo>
                  <a:pt x="118593" y="327733"/>
                </a:lnTo>
                <a:lnTo>
                  <a:pt x="126449" y="328401"/>
                </a:lnTo>
                <a:lnTo>
                  <a:pt x="155580" y="356228"/>
                </a:lnTo>
                <a:lnTo>
                  <a:pt x="156248" y="363351"/>
                </a:lnTo>
                <a:lnTo>
                  <a:pt x="155580" y="370277"/>
                </a:lnTo>
                <a:lnTo>
                  <a:pt x="126388" y="398839"/>
                </a:lnTo>
                <a:lnTo>
                  <a:pt x="118593" y="399523"/>
                </a:lnTo>
                <a:close/>
              </a:path>
              <a:path w="236220" h="400050">
                <a:moveTo>
                  <a:pt x="53954" y="107420"/>
                </a:moveTo>
                <a:lnTo>
                  <a:pt x="0" y="101385"/>
                </a:lnTo>
                <a:lnTo>
                  <a:pt x="2142" y="89896"/>
                </a:lnTo>
                <a:lnTo>
                  <a:pt x="5198" y="78988"/>
                </a:lnTo>
                <a:lnTo>
                  <a:pt x="26063" y="41447"/>
                </a:lnTo>
                <a:lnTo>
                  <a:pt x="57960" y="15277"/>
                </a:lnTo>
                <a:lnTo>
                  <a:pt x="99058" y="1714"/>
                </a:lnTo>
                <a:lnTo>
                  <a:pt x="121968" y="0"/>
                </a:lnTo>
                <a:lnTo>
                  <a:pt x="133572" y="411"/>
                </a:lnTo>
                <a:lnTo>
                  <a:pt x="176037" y="10259"/>
                </a:lnTo>
                <a:lnTo>
                  <a:pt x="209778" y="32850"/>
                </a:lnTo>
                <a:lnTo>
                  <a:pt x="221029" y="47132"/>
                </a:lnTo>
                <a:lnTo>
                  <a:pt x="118593" y="47132"/>
                </a:lnTo>
                <a:lnTo>
                  <a:pt x="105241" y="48228"/>
                </a:lnTo>
                <a:lnTo>
                  <a:pt x="66074" y="73922"/>
                </a:lnTo>
                <a:lnTo>
                  <a:pt x="56237" y="95297"/>
                </a:lnTo>
                <a:lnTo>
                  <a:pt x="53954" y="107420"/>
                </a:lnTo>
                <a:close/>
              </a:path>
              <a:path w="236220" h="400050">
                <a:moveTo>
                  <a:pt x="142190" y="286080"/>
                </a:moveTo>
                <a:lnTo>
                  <a:pt x="89367" y="286080"/>
                </a:lnTo>
                <a:lnTo>
                  <a:pt x="89417" y="257768"/>
                </a:lnTo>
                <a:lnTo>
                  <a:pt x="96759" y="219405"/>
                </a:lnTo>
                <a:lnTo>
                  <a:pt x="124014" y="183958"/>
                </a:lnTo>
                <a:lnTo>
                  <a:pt x="157102" y="153611"/>
                </a:lnTo>
                <a:lnTo>
                  <a:pt x="162493" y="148042"/>
                </a:lnTo>
                <a:lnTo>
                  <a:pt x="179343" y="113842"/>
                </a:lnTo>
                <a:lnTo>
                  <a:pt x="179853" y="104675"/>
                </a:lnTo>
                <a:lnTo>
                  <a:pt x="178781" y="92191"/>
                </a:lnTo>
                <a:lnTo>
                  <a:pt x="153524" y="55917"/>
                </a:lnTo>
                <a:lnTo>
                  <a:pt x="118593" y="47132"/>
                </a:lnTo>
                <a:lnTo>
                  <a:pt x="221029" y="47132"/>
                </a:lnTo>
                <a:lnTo>
                  <a:pt x="235496" y="89416"/>
                </a:lnTo>
                <a:lnTo>
                  <a:pt x="236060" y="101385"/>
                </a:lnTo>
                <a:lnTo>
                  <a:pt x="235812" y="109886"/>
                </a:lnTo>
                <a:lnTo>
                  <a:pt x="224479" y="150421"/>
                </a:lnTo>
                <a:lnTo>
                  <a:pt x="198856" y="180618"/>
                </a:lnTo>
                <a:lnTo>
                  <a:pt x="174599" y="201324"/>
                </a:lnTo>
                <a:lnTo>
                  <a:pt x="168130" y="206984"/>
                </a:lnTo>
                <a:lnTo>
                  <a:pt x="145473" y="237675"/>
                </a:lnTo>
                <a:lnTo>
                  <a:pt x="142190" y="257768"/>
                </a:lnTo>
                <a:lnTo>
                  <a:pt x="142190" y="286080"/>
                </a:lnTo>
                <a:close/>
              </a:path>
            </a:pathLst>
          </a:custGeom>
          <a:solidFill>
            <a:srgbClr val="46A1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3055505" y="2706801"/>
            <a:ext cx="241935" cy="289560"/>
          </a:xfrm>
          <a:custGeom>
            <a:avLst/>
            <a:gdLst/>
            <a:ahLst/>
            <a:cxnLst/>
            <a:rect l="l" t="t" r="r" b="b"/>
            <a:pathLst>
              <a:path w="241935" h="289560">
                <a:moveTo>
                  <a:pt x="177749" y="207505"/>
                </a:moveTo>
                <a:lnTo>
                  <a:pt x="177558" y="203377"/>
                </a:lnTo>
                <a:lnTo>
                  <a:pt x="172732" y="198678"/>
                </a:lnTo>
                <a:lnTo>
                  <a:pt x="168884" y="198869"/>
                </a:lnTo>
                <a:lnTo>
                  <a:pt x="166370" y="201117"/>
                </a:lnTo>
                <a:lnTo>
                  <a:pt x="164261" y="202984"/>
                </a:lnTo>
                <a:lnTo>
                  <a:pt x="162191" y="204876"/>
                </a:lnTo>
                <a:lnTo>
                  <a:pt x="157683" y="209105"/>
                </a:lnTo>
                <a:lnTo>
                  <a:pt x="157759" y="213118"/>
                </a:lnTo>
                <a:lnTo>
                  <a:pt x="162585" y="217830"/>
                </a:lnTo>
                <a:lnTo>
                  <a:pt x="166535" y="217741"/>
                </a:lnTo>
                <a:lnTo>
                  <a:pt x="171056" y="213512"/>
                </a:lnTo>
                <a:lnTo>
                  <a:pt x="173126" y="211620"/>
                </a:lnTo>
                <a:lnTo>
                  <a:pt x="177749" y="207505"/>
                </a:lnTo>
                <a:close/>
              </a:path>
              <a:path w="241935" h="289560">
                <a:moveTo>
                  <a:pt x="241693" y="110934"/>
                </a:moveTo>
                <a:lnTo>
                  <a:pt x="232740" y="60185"/>
                </a:lnTo>
                <a:lnTo>
                  <a:pt x="200444" y="21742"/>
                </a:lnTo>
                <a:lnTo>
                  <a:pt x="184912" y="12560"/>
                </a:lnTo>
                <a:lnTo>
                  <a:pt x="168198" y="6070"/>
                </a:lnTo>
                <a:lnTo>
                  <a:pt x="150571" y="1955"/>
                </a:lnTo>
                <a:lnTo>
                  <a:pt x="132613" y="0"/>
                </a:lnTo>
                <a:lnTo>
                  <a:pt x="108902" y="609"/>
                </a:lnTo>
                <a:lnTo>
                  <a:pt x="63868" y="13474"/>
                </a:lnTo>
                <a:lnTo>
                  <a:pt x="27495" y="41567"/>
                </a:lnTo>
                <a:lnTo>
                  <a:pt x="5816" y="80733"/>
                </a:lnTo>
                <a:lnTo>
                  <a:pt x="0" y="106730"/>
                </a:lnTo>
                <a:lnTo>
                  <a:pt x="2286" y="109753"/>
                </a:lnTo>
                <a:lnTo>
                  <a:pt x="62611" y="116497"/>
                </a:lnTo>
                <a:lnTo>
                  <a:pt x="64846" y="112979"/>
                </a:lnTo>
                <a:lnTo>
                  <a:pt x="65201" y="109982"/>
                </a:lnTo>
                <a:lnTo>
                  <a:pt x="68707" y="95148"/>
                </a:lnTo>
                <a:lnTo>
                  <a:pt x="98552" y="61772"/>
                </a:lnTo>
                <a:lnTo>
                  <a:pt x="128803" y="57734"/>
                </a:lnTo>
                <a:lnTo>
                  <a:pt x="144005" y="61404"/>
                </a:lnTo>
                <a:lnTo>
                  <a:pt x="157111" y="68668"/>
                </a:lnTo>
                <a:lnTo>
                  <a:pt x="167259" y="79946"/>
                </a:lnTo>
                <a:lnTo>
                  <a:pt x="173024" y="93535"/>
                </a:lnTo>
                <a:lnTo>
                  <a:pt x="174739" y="108331"/>
                </a:lnTo>
                <a:lnTo>
                  <a:pt x="172720" y="123228"/>
                </a:lnTo>
                <a:lnTo>
                  <a:pt x="167855" y="134518"/>
                </a:lnTo>
                <a:lnTo>
                  <a:pt x="160362" y="144360"/>
                </a:lnTo>
                <a:lnTo>
                  <a:pt x="151409" y="153212"/>
                </a:lnTo>
                <a:lnTo>
                  <a:pt x="142176" y="161582"/>
                </a:lnTo>
                <a:lnTo>
                  <a:pt x="127673" y="174955"/>
                </a:lnTo>
                <a:lnTo>
                  <a:pt x="101777" y="204266"/>
                </a:lnTo>
                <a:lnTo>
                  <a:pt x="87083" y="252006"/>
                </a:lnTo>
                <a:lnTo>
                  <a:pt x="86956" y="260553"/>
                </a:lnTo>
                <a:lnTo>
                  <a:pt x="86982" y="286385"/>
                </a:lnTo>
                <a:lnTo>
                  <a:pt x="89827" y="289166"/>
                </a:lnTo>
                <a:lnTo>
                  <a:pt x="147840" y="289166"/>
                </a:lnTo>
                <a:lnTo>
                  <a:pt x="150685" y="286385"/>
                </a:lnTo>
                <a:lnTo>
                  <a:pt x="150685" y="283057"/>
                </a:lnTo>
                <a:lnTo>
                  <a:pt x="150609" y="276948"/>
                </a:lnTo>
                <a:lnTo>
                  <a:pt x="150558" y="267589"/>
                </a:lnTo>
                <a:lnTo>
                  <a:pt x="150850" y="255282"/>
                </a:lnTo>
                <a:lnTo>
                  <a:pt x="152920" y="241642"/>
                </a:lnTo>
                <a:lnTo>
                  <a:pt x="158000" y="228803"/>
                </a:lnTo>
                <a:lnTo>
                  <a:pt x="158508" y="223964"/>
                </a:lnTo>
                <a:lnTo>
                  <a:pt x="155524" y="220548"/>
                </a:lnTo>
                <a:lnTo>
                  <a:pt x="151079" y="219722"/>
                </a:lnTo>
                <a:lnTo>
                  <a:pt x="147180" y="222643"/>
                </a:lnTo>
                <a:lnTo>
                  <a:pt x="141325" y="237020"/>
                </a:lnTo>
                <a:lnTo>
                  <a:pt x="138734" y="252006"/>
                </a:lnTo>
                <a:lnTo>
                  <a:pt x="138671" y="253047"/>
                </a:lnTo>
                <a:lnTo>
                  <a:pt x="138087" y="267589"/>
                </a:lnTo>
                <a:lnTo>
                  <a:pt x="138125" y="276948"/>
                </a:lnTo>
                <a:lnTo>
                  <a:pt x="99479" y="276948"/>
                </a:lnTo>
                <a:lnTo>
                  <a:pt x="101523" y="236258"/>
                </a:lnTo>
                <a:lnTo>
                  <a:pt x="121526" y="198767"/>
                </a:lnTo>
                <a:lnTo>
                  <a:pt x="155765" y="165862"/>
                </a:lnTo>
                <a:lnTo>
                  <a:pt x="166281" y="155651"/>
                </a:lnTo>
                <a:lnTo>
                  <a:pt x="175425" y="144805"/>
                </a:lnTo>
                <a:lnTo>
                  <a:pt x="182384" y="132715"/>
                </a:lnTo>
                <a:lnTo>
                  <a:pt x="186321" y="118833"/>
                </a:lnTo>
                <a:lnTo>
                  <a:pt x="187134" y="105498"/>
                </a:lnTo>
                <a:lnTo>
                  <a:pt x="185585" y="92290"/>
                </a:lnTo>
                <a:lnTo>
                  <a:pt x="164579" y="58953"/>
                </a:lnTo>
                <a:lnTo>
                  <a:pt x="127088" y="45643"/>
                </a:lnTo>
                <a:lnTo>
                  <a:pt x="113538" y="45808"/>
                </a:lnTo>
                <a:lnTo>
                  <a:pt x="77025" y="60934"/>
                </a:lnTo>
                <a:lnTo>
                  <a:pt x="55359" y="96316"/>
                </a:lnTo>
                <a:lnTo>
                  <a:pt x="53987" y="103314"/>
                </a:lnTo>
                <a:lnTo>
                  <a:pt x="14211" y="98869"/>
                </a:lnTo>
                <a:lnTo>
                  <a:pt x="30784" y="57950"/>
                </a:lnTo>
                <a:lnTo>
                  <a:pt x="70002" y="24041"/>
                </a:lnTo>
                <a:lnTo>
                  <a:pt x="139026" y="12560"/>
                </a:lnTo>
                <a:lnTo>
                  <a:pt x="173469" y="21132"/>
                </a:lnTo>
                <a:lnTo>
                  <a:pt x="202730" y="39585"/>
                </a:lnTo>
                <a:lnTo>
                  <a:pt x="222631" y="68224"/>
                </a:lnTo>
                <a:lnTo>
                  <a:pt x="227469" y="84391"/>
                </a:lnTo>
                <a:lnTo>
                  <a:pt x="229349" y="101460"/>
                </a:lnTo>
                <a:lnTo>
                  <a:pt x="228371" y="118605"/>
                </a:lnTo>
                <a:lnTo>
                  <a:pt x="205828" y="165798"/>
                </a:lnTo>
                <a:lnTo>
                  <a:pt x="178650" y="190601"/>
                </a:lnTo>
                <a:lnTo>
                  <a:pt x="176593" y="194843"/>
                </a:lnTo>
                <a:lnTo>
                  <a:pt x="178498" y="198767"/>
                </a:lnTo>
                <a:lnTo>
                  <a:pt x="182689" y="200774"/>
                </a:lnTo>
                <a:lnTo>
                  <a:pt x="187515" y="199250"/>
                </a:lnTo>
                <a:lnTo>
                  <a:pt x="225386" y="160883"/>
                </a:lnTo>
                <a:lnTo>
                  <a:pt x="239433" y="128435"/>
                </a:lnTo>
                <a:lnTo>
                  <a:pt x="241693" y="110934"/>
                </a:lnTo>
                <a:close/>
              </a:path>
            </a:pathLst>
          </a:custGeom>
          <a:solidFill>
            <a:srgbClr val="3736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0" name="bg object 4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134404" y="3024119"/>
            <a:ext cx="85549" cy="81571"/>
          </a:xfrm>
          <a:prstGeom prst="rect">
            <a:avLst/>
          </a:prstGeom>
        </p:spPr>
      </p:pic>
      <p:sp>
        <p:nvSpPr>
          <p:cNvPr id="41" name="bg object 41"/>
          <p:cNvSpPr/>
          <p:nvPr/>
        </p:nvSpPr>
        <p:spPr>
          <a:xfrm>
            <a:off x="3348110" y="2706716"/>
            <a:ext cx="978535" cy="530860"/>
          </a:xfrm>
          <a:custGeom>
            <a:avLst/>
            <a:gdLst/>
            <a:ahLst/>
            <a:cxnLst/>
            <a:rect l="l" t="t" r="r" b="b"/>
            <a:pathLst>
              <a:path w="978535" h="530860">
                <a:moveTo>
                  <a:pt x="675076" y="30480"/>
                </a:moveTo>
                <a:lnTo>
                  <a:pt x="502904" y="30480"/>
                </a:lnTo>
                <a:lnTo>
                  <a:pt x="530169" y="29210"/>
                </a:lnTo>
                <a:lnTo>
                  <a:pt x="557733" y="26670"/>
                </a:lnTo>
                <a:lnTo>
                  <a:pt x="585297" y="25400"/>
                </a:lnTo>
                <a:lnTo>
                  <a:pt x="640425" y="20320"/>
                </a:lnTo>
                <a:lnTo>
                  <a:pt x="698156" y="12700"/>
                </a:lnTo>
                <a:lnTo>
                  <a:pt x="717448" y="8890"/>
                </a:lnTo>
                <a:lnTo>
                  <a:pt x="769681" y="1270"/>
                </a:lnTo>
                <a:lnTo>
                  <a:pt x="787043" y="0"/>
                </a:lnTo>
                <a:lnTo>
                  <a:pt x="811821" y="0"/>
                </a:lnTo>
                <a:lnTo>
                  <a:pt x="836306" y="2540"/>
                </a:lnTo>
                <a:lnTo>
                  <a:pt x="871446" y="7620"/>
                </a:lnTo>
                <a:lnTo>
                  <a:pt x="900484" y="13970"/>
                </a:lnTo>
                <a:lnTo>
                  <a:pt x="796713" y="13970"/>
                </a:lnTo>
                <a:lnTo>
                  <a:pt x="784697" y="15240"/>
                </a:lnTo>
                <a:lnTo>
                  <a:pt x="764879" y="16510"/>
                </a:lnTo>
                <a:lnTo>
                  <a:pt x="745208" y="20320"/>
                </a:lnTo>
                <a:lnTo>
                  <a:pt x="725537" y="22860"/>
                </a:lnTo>
                <a:lnTo>
                  <a:pt x="705719" y="26670"/>
                </a:lnTo>
                <a:lnTo>
                  <a:pt x="675076" y="30480"/>
                </a:lnTo>
                <a:close/>
              </a:path>
              <a:path w="978535" h="530860">
                <a:moveTo>
                  <a:pt x="946172" y="485140"/>
                </a:moveTo>
                <a:lnTo>
                  <a:pt x="778832" y="485140"/>
                </a:lnTo>
                <a:lnTo>
                  <a:pt x="800825" y="483870"/>
                </a:lnTo>
                <a:lnTo>
                  <a:pt x="822817" y="483870"/>
                </a:lnTo>
                <a:lnTo>
                  <a:pt x="844810" y="482600"/>
                </a:lnTo>
                <a:lnTo>
                  <a:pt x="866803" y="480060"/>
                </a:lnTo>
                <a:lnTo>
                  <a:pt x="899841" y="474980"/>
                </a:lnTo>
                <a:lnTo>
                  <a:pt x="916396" y="473710"/>
                </a:lnTo>
                <a:lnTo>
                  <a:pt x="936397" y="473710"/>
                </a:lnTo>
                <a:lnTo>
                  <a:pt x="939525" y="472440"/>
                </a:lnTo>
                <a:lnTo>
                  <a:pt x="948127" y="472440"/>
                </a:lnTo>
                <a:lnTo>
                  <a:pt x="952818" y="468630"/>
                </a:lnTo>
                <a:lnTo>
                  <a:pt x="953209" y="463550"/>
                </a:lnTo>
                <a:lnTo>
                  <a:pt x="954535" y="457200"/>
                </a:lnTo>
                <a:lnTo>
                  <a:pt x="958158" y="419100"/>
                </a:lnTo>
                <a:lnTo>
                  <a:pt x="960247" y="370840"/>
                </a:lnTo>
                <a:lnTo>
                  <a:pt x="961516" y="346710"/>
                </a:lnTo>
                <a:lnTo>
                  <a:pt x="962593" y="323850"/>
                </a:lnTo>
                <a:lnTo>
                  <a:pt x="963436" y="300990"/>
                </a:lnTo>
                <a:lnTo>
                  <a:pt x="963592" y="289560"/>
                </a:lnTo>
                <a:lnTo>
                  <a:pt x="963669" y="252730"/>
                </a:lnTo>
                <a:lnTo>
                  <a:pt x="963564" y="228600"/>
                </a:lnTo>
                <a:lnTo>
                  <a:pt x="963103" y="180340"/>
                </a:lnTo>
                <a:lnTo>
                  <a:pt x="962611" y="134620"/>
                </a:lnTo>
                <a:lnTo>
                  <a:pt x="962313" y="100330"/>
                </a:lnTo>
                <a:lnTo>
                  <a:pt x="962202" y="80010"/>
                </a:lnTo>
                <a:lnTo>
                  <a:pt x="961029" y="73660"/>
                </a:lnTo>
                <a:lnTo>
                  <a:pt x="961029" y="58420"/>
                </a:lnTo>
                <a:lnTo>
                  <a:pt x="956728" y="50800"/>
                </a:lnTo>
                <a:lnTo>
                  <a:pt x="949300" y="46990"/>
                </a:lnTo>
                <a:lnTo>
                  <a:pt x="937808" y="40640"/>
                </a:lnTo>
                <a:lnTo>
                  <a:pt x="925694" y="34290"/>
                </a:lnTo>
                <a:lnTo>
                  <a:pt x="900036" y="26670"/>
                </a:lnTo>
                <a:lnTo>
                  <a:pt x="832396" y="16510"/>
                </a:lnTo>
                <a:lnTo>
                  <a:pt x="808693" y="13970"/>
                </a:lnTo>
                <a:lnTo>
                  <a:pt x="900484" y="13970"/>
                </a:lnTo>
                <a:lnTo>
                  <a:pt x="947253" y="31750"/>
                </a:lnTo>
                <a:lnTo>
                  <a:pt x="972758" y="62230"/>
                </a:lnTo>
                <a:lnTo>
                  <a:pt x="973149" y="69850"/>
                </a:lnTo>
                <a:lnTo>
                  <a:pt x="973931" y="76200"/>
                </a:lnTo>
                <a:lnTo>
                  <a:pt x="975505" y="134620"/>
                </a:lnTo>
                <a:lnTo>
                  <a:pt x="976472" y="182880"/>
                </a:lnTo>
                <a:lnTo>
                  <a:pt x="977482" y="236220"/>
                </a:lnTo>
                <a:lnTo>
                  <a:pt x="978209" y="276860"/>
                </a:lnTo>
                <a:lnTo>
                  <a:pt x="978128" y="306070"/>
                </a:lnTo>
                <a:lnTo>
                  <a:pt x="977255" y="330200"/>
                </a:lnTo>
                <a:lnTo>
                  <a:pt x="975703" y="355600"/>
                </a:lnTo>
                <a:lnTo>
                  <a:pt x="973931" y="382270"/>
                </a:lnTo>
                <a:lnTo>
                  <a:pt x="973168" y="394970"/>
                </a:lnTo>
                <a:lnTo>
                  <a:pt x="970803" y="435610"/>
                </a:lnTo>
                <a:lnTo>
                  <a:pt x="962886" y="473710"/>
                </a:lnTo>
                <a:lnTo>
                  <a:pt x="953014" y="482600"/>
                </a:lnTo>
                <a:lnTo>
                  <a:pt x="946172" y="485140"/>
                </a:lnTo>
                <a:close/>
              </a:path>
              <a:path w="978535" h="530860">
                <a:moveTo>
                  <a:pt x="2736" y="100330"/>
                </a:moveTo>
                <a:lnTo>
                  <a:pt x="0" y="96520"/>
                </a:lnTo>
                <a:lnTo>
                  <a:pt x="1954" y="95250"/>
                </a:lnTo>
                <a:lnTo>
                  <a:pt x="5082" y="92710"/>
                </a:lnTo>
                <a:lnTo>
                  <a:pt x="47174" y="71120"/>
                </a:lnTo>
                <a:lnTo>
                  <a:pt x="92601" y="57150"/>
                </a:lnTo>
                <a:lnTo>
                  <a:pt x="142451" y="46990"/>
                </a:lnTo>
                <a:lnTo>
                  <a:pt x="168707" y="43180"/>
                </a:lnTo>
                <a:lnTo>
                  <a:pt x="194964" y="38100"/>
                </a:lnTo>
                <a:lnTo>
                  <a:pt x="221294" y="34290"/>
                </a:lnTo>
                <a:lnTo>
                  <a:pt x="268994" y="29210"/>
                </a:lnTo>
                <a:lnTo>
                  <a:pt x="307114" y="26670"/>
                </a:lnTo>
                <a:lnTo>
                  <a:pt x="383356" y="26670"/>
                </a:lnTo>
                <a:lnTo>
                  <a:pt x="421476" y="27940"/>
                </a:lnTo>
                <a:lnTo>
                  <a:pt x="448521" y="30480"/>
                </a:lnTo>
                <a:lnTo>
                  <a:pt x="675076" y="30480"/>
                </a:lnTo>
                <a:lnTo>
                  <a:pt x="624004" y="36830"/>
                </a:lnTo>
                <a:lnTo>
                  <a:pt x="594094" y="39370"/>
                </a:lnTo>
                <a:lnTo>
                  <a:pt x="579139" y="39370"/>
                </a:lnTo>
                <a:lnTo>
                  <a:pt x="564184" y="40640"/>
                </a:lnTo>
                <a:lnTo>
                  <a:pt x="326431" y="40640"/>
                </a:lnTo>
                <a:lnTo>
                  <a:pt x="294408" y="41910"/>
                </a:lnTo>
                <a:lnTo>
                  <a:pt x="256678" y="44450"/>
                </a:lnTo>
                <a:lnTo>
                  <a:pt x="237777" y="46990"/>
                </a:lnTo>
                <a:lnTo>
                  <a:pt x="218948" y="48260"/>
                </a:lnTo>
                <a:lnTo>
                  <a:pt x="191152" y="52070"/>
                </a:lnTo>
                <a:lnTo>
                  <a:pt x="163429" y="57150"/>
                </a:lnTo>
                <a:lnTo>
                  <a:pt x="107910" y="66040"/>
                </a:lnTo>
                <a:lnTo>
                  <a:pt x="68030" y="76200"/>
                </a:lnTo>
                <a:lnTo>
                  <a:pt x="66727" y="82550"/>
                </a:lnTo>
                <a:lnTo>
                  <a:pt x="48481" y="82550"/>
                </a:lnTo>
                <a:lnTo>
                  <a:pt x="2736" y="100330"/>
                </a:lnTo>
                <a:close/>
              </a:path>
              <a:path w="978535" h="530860">
                <a:moveTo>
                  <a:pt x="493563" y="45720"/>
                </a:moveTo>
                <a:lnTo>
                  <a:pt x="458125" y="45720"/>
                </a:lnTo>
                <a:lnTo>
                  <a:pt x="422649" y="43180"/>
                </a:lnTo>
                <a:lnTo>
                  <a:pt x="358528" y="40640"/>
                </a:lnTo>
                <a:lnTo>
                  <a:pt x="564184" y="40640"/>
                </a:lnTo>
                <a:lnTo>
                  <a:pt x="528929" y="44450"/>
                </a:lnTo>
                <a:lnTo>
                  <a:pt x="493563" y="45720"/>
                </a:lnTo>
                <a:close/>
              </a:path>
              <a:path w="978535" h="530860">
                <a:moveTo>
                  <a:pt x="391016" y="530860"/>
                </a:moveTo>
                <a:lnTo>
                  <a:pt x="343243" y="530860"/>
                </a:lnTo>
                <a:lnTo>
                  <a:pt x="283717" y="529590"/>
                </a:lnTo>
                <a:lnTo>
                  <a:pt x="212436" y="527050"/>
                </a:lnTo>
                <a:lnTo>
                  <a:pt x="176723" y="527050"/>
                </a:lnTo>
                <a:lnTo>
                  <a:pt x="148218" y="525780"/>
                </a:lnTo>
                <a:lnTo>
                  <a:pt x="119639" y="525780"/>
                </a:lnTo>
                <a:lnTo>
                  <a:pt x="62556" y="523240"/>
                </a:lnTo>
                <a:lnTo>
                  <a:pt x="55910" y="523240"/>
                </a:lnTo>
                <a:lnTo>
                  <a:pt x="52391" y="521970"/>
                </a:lnTo>
                <a:lnTo>
                  <a:pt x="45744" y="520700"/>
                </a:lnTo>
                <a:lnTo>
                  <a:pt x="40270" y="516890"/>
                </a:lnTo>
                <a:lnTo>
                  <a:pt x="38707" y="510540"/>
                </a:lnTo>
                <a:lnTo>
                  <a:pt x="36752" y="504190"/>
                </a:lnTo>
                <a:lnTo>
                  <a:pt x="35579" y="496570"/>
                </a:lnTo>
                <a:lnTo>
                  <a:pt x="35188" y="490220"/>
                </a:lnTo>
                <a:lnTo>
                  <a:pt x="34894" y="482600"/>
                </a:lnTo>
                <a:lnTo>
                  <a:pt x="34792" y="452120"/>
                </a:lnTo>
                <a:lnTo>
                  <a:pt x="35275" y="355600"/>
                </a:lnTo>
                <a:lnTo>
                  <a:pt x="35511" y="289560"/>
                </a:lnTo>
                <a:lnTo>
                  <a:pt x="35602" y="234950"/>
                </a:lnTo>
                <a:lnTo>
                  <a:pt x="37631" y="181610"/>
                </a:lnTo>
                <a:lnTo>
                  <a:pt x="43789" y="127000"/>
                </a:lnTo>
                <a:lnTo>
                  <a:pt x="44907" y="116840"/>
                </a:lnTo>
                <a:lnTo>
                  <a:pt x="45989" y="106680"/>
                </a:lnTo>
                <a:lnTo>
                  <a:pt x="47143" y="95250"/>
                </a:lnTo>
                <a:lnTo>
                  <a:pt x="48481" y="82550"/>
                </a:lnTo>
                <a:lnTo>
                  <a:pt x="66727" y="82550"/>
                </a:lnTo>
                <a:lnTo>
                  <a:pt x="66466" y="83820"/>
                </a:lnTo>
                <a:lnTo>
                  <a:pt x="65348" y="93980"/>
                </a:lnTo>
                <a:lnTo>
                  <a:pt x="64267" y="104140"/>
                </a:lnTo>
                <a:lnTo>
                  <a:pt x="63112" y="114300"/>
                </a:lnTo>
                <a:lnTo>
                  <a:pt x="61774" y="124460"/>
                </a:lnTo>
                <a:lnTo>
                  <a:pt x="57968" y="152400"/>
                </a:lnTo>
                <a:lnTo>
                  <a:pt x="55372" y="180340"/>
                </a:lnTo>
                <a:lnTo>
                  <a:pt x="54022" y="207010"/>
                </a:lnTo>
                <a:lnTo>
                  <a:pt x="53996" y="236220"/>
                </a:lnTo>
                <a:lnTo>
                  <a:pt x="54529" y="252730"/>
                </a:lnTo>
                <a:lnTo>
                  <a:pt x="55030" y="270510"/>
                </a:lnTo>
                <a:lnTo>
                  <a:pt x="55384" y="288290"/>
                </a:lnTo>
                <a:lnTo>
                  <a:pt x="55519" y="306070"/>
                </a:lnTo>
                <a:lnTo>
                  <a:pt x="55071" y="355600"/>
                </a:lnTo>
                <a:lnTo>
                  <a:pt x="54243" y="435610"/>
                </a:lnTo>
                <a:lnTo>
                  <a:pt x="53999" y="463550"/>
                </a:lnTo>
                <a:lnTo>
                  <a:pt x="55910" y="506730"/>
                </a:lnTo>
                <a:lnTo>
                  <a:pt x="56692" y="508000"/>
                </a:lnTo>
                <a:lnTo>
                  <a:pt x="65684" y="508000"/>
                </a:lnTo>
                <a:lnTo>
                  <a:pt x="159813" y="511810"/>
                </a:lnTo>
                <a:lnTo>
                  <a:pt x="223213" y="513080"/>
                </a:lnTo>
                <a:lnTo>
                  <a:pt x="255310" y="514350"/>
                </a:lnTo>
                <a:lnTo>
                  <a:pt x="287407" y="514350"/>
                </a:lnTo>
                <a:lnTo>
                  <a:pt x="319430" y="515620"/>
                </a:lnTo>
                <a:lnTo>
                  <a:pt x="341716" y="515620"/>
                </a:lnTo>
                <a:lnTo>
                  <a:pt x="364002" y="516890"/>
                </a:lnTo>
                <a:lnTo>
                  <a:pt x="574692" y="516890"/>
                </a:lnTo>
                <a:lnTo>
                  <a:pt x="549516" y="520700"/>
                </a:lnTo>
                <a:lnTo>
                  <a:pt x="524304" y="521970"/>
                </a:lnTo>
                <a:lnTo>
                  <a:pt x="496972" y="524510"/>
                </a:lnTo>
                <a:lnTo>
                  <a:pt x="442162" y="528320"/>
                </a:lnTo>
                <a:lnTo>
                  <a:pt x="391016" y="530860"/>
                </a:lnTo>
                <a:close/>
              </a:path>
              <a:path w="978535" h="530860">
                <a:moveTo>
                  <a:pt x="574692" y="516890"/>
                </a:moveTo>
                <a:lnTo>
                  <a:pt x="386288" y="516890"/>
                </a:lnTo>
                <a:lnTo>
                  <a:pt x="408574" y="515620"/>
                </a:lnTo>
                <a:lnTo>
                  <a:pt x="438123" y="514350"/>
                </a:lnTo>
                <a:lnTo>
                  <a:pt x="467563" y="511810"/>
                </a:lnTo>
                <a:lnTo>
                  <a:pt x="526259" y="508000"/>
                </a:lnTo>
                <a:lnTo>
                  <a:pt x="576647" y="502920"/>
                </a:lnTo>
                <a:lnTo>
                  <a:pt x="626741" y="495300"/>
                </a:lnTo>
                <a:lnTo>
                  <a:pt x="656309" y="490220"/>
                </a:lnTo>
                <a:lnTo>
                  <a:pt x="686170" y="487680"/>
                </a:lnTo>
                <a:lnTo>
                  <a:pt x="732501" y="485140"/>
                </a:lnTo>
                <a:lnTo>
                  <a:pt x="939916" y="485140"/>
                </a:lnTo>
                <a:lnTo>
                  <a:pt x="926623" y="487680"/>
                </a:lnTo>
                <a:lnTo>
                  <a:pt x="910263" y="488950"/>
                </a:lnTo>
                <a:lnTo>
                  <a:pt x="893976" y="491490"/>
                </a:lnTo>
                <a:lnTo>
                  <a:pt x="861329" y="494030"/>
                </a:lnTo>
                <a:lnTo>
                  <a:pt x="823502" y="497840"/>
                </a:lnTo>
                <a:lnTo>
                  <a:pt x="810893" y="497840"/>
                </a:lnTo>
                <a:lnTo>
                  <a:pt x="779223" y="499110"/>
                </a:lnTo>
                <a:lnTo>
                  <a:pt x="747554" y="499110"/>
                </a:lnTo>
                <a:lnTo>
                  <a:pt x="684215" y="501650"/>
                </a:lnTo>
                <a:lnTo>
                  <a:pt x="669266" y="502920"/>
                </a:lnTo>
                <a:lnTo>
                  <a:pt x="654354" y="505460"/>
                </a:lnTo>
                <a:lnTo>
                  <a:pt x="639515" y="506730"/>
                </a:lnTo>
                <a:lnTo>
                  <a:pt x="624786" y="510540"/>
                </a:lnTo>
                <a:lnTo>
                  <a:pt x="599794" y="514350"/>
                </a:lnTo>
                <a:lnTo>
                  <a:pt x="574692" y="516890"/>
                </a:lnTo>
                <a:close/>
              </a:path>
            </a:pathLst>
          </a:custGeom>
          <a:solidFill>
            <a:srgbClr val="0082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3402065" y="2722063"/>
            <a:ext cx="911225" cy="502284"/>
          </a:xfrm>
          <a:custGeom>
            <a:avLst/>
            <a:gdLst/>
            <a:ahLst/>
            <a:cxnLst/>
            <a:rect l="l" t="t" r="r" b="b"/>
            <a:pathLst>
              <a:path w="911225" h="502285">
                <a:moveTo>
                  <a:pt x="310047" y="502202"/>
                </a:moveTo>
                <a:lnTo>
                  <a:pt x="233286" y="500809"/>
                </a:lnTo>
                <a:lnTo>
                  <a:pt x="169202" y="499049"/>
                </a:lnTo>
                <a:lnTo>
                  <a:pt x="105857" y="496942"/>
                </a:lnTo>
                <a:lnTo>
                  <a:pt x="2736" y="492867"/>
                </a:lnTo>
                <a:lnTo>
                  <a:pt x="0" y="453765"/>
                </a:lnTo>
                <a:lnTo>
                  <a:pt x="1563" y="291494"/>
                </a:lnTo>
                <a:lnTo>
                  <a:pt x="1429" y="273899"/>
                </a:lnTo>
                <a:lnTo>
                  <a:pt x="1075" y="256303"/>
                </a:lnTo>
                <a:lnTo>
                  <a:pt x="0" y="221112"/>
                </a:lnTo>
                <a:lnTo>
                  <a:pt x="67" y="193258"/>
                </a:lnTo>
                <a:lnTo>
                  <a:pt x="1417" y="165441"/>
                </a:lnTo>
                <a:lnTo>
                  <a:pt x="4013" y="137698"/>
                </a:lnTo>
                <a:lnTo>
                  <a:pt x="7819" y="110064"/>
                </a:lnTo>
                <a:lnTo>
                  <a:pt x="9157" y="99800"/>
                </a:lnTo>
                <a:lnTo>
                  <a:pt x="14075" y="61187"/>
                </a:lnTo>
                <a:lnTo>
                  <a:pt x="54737" y="52194"/>
                </a:lnTo>
                <a:lnTo>
                  <a:pt x="110109" y="42761"/>
                </a:lnTo>
                <a:lnTo>
                  <a:pt x="165775" y="34207"/>
                </a:lnTo>
                <a:lnTo>
                  <a:pt x="241234" y="27951"/>
                </a:lnTo>
                <a:lnTo>
                  <a:pt x="305502" y="26191"/>
                </a:lnTo>
                <a:lnTo>
                  <a:pt x="337507" y="27291"/>
                </a:lnTo>
                <a:lnTo>
                  <a:pt x="369476" y="29124"/>
                </a:lnTo>
                <a:lnTo>
                  <a:pt x="404731" y="30902"/>
                </a:lnTo>
                <a:lnTo>
                  <a:pt x="440097" y="31030"/>
                </a:lnTo>
                <a:lnTo>
                  <a:pt x="475535" y="29619"/>
                </a:lnTo>
                <a:lnTo>
                  <a:pt x="511011" y="26778"/>
                </a:lnTo>
                <a:lnTo>
                  <a:pt x="525966" y="25452"/>
                </a:lnTo>
                <a:lnTo>
                  <a:pt x="555876" y="23974"/>
                </a:lnTo>
                <a:lnTo>
                  <a:pt x="611688" y="17687"/>
                </a:lnTo>
                <a:lnTo>
                  <a:pt x="652546" y="11919"/>
                </a:lnTo>
                <a:lnTo>
                  <a:pt x="691888" y="5956"/>
                </a:lnTo>
                <a:lnTo>
                  <a:pt x="711651" y="3012"/>
                </a:lnTo>
                <a:lnTo>
                  <a:pt x="731524" y="580"/>
                </a:lnTo>
                <a:lnTo>
                  <a:pt x="743485" y="0"/>
                </a:lnTo>
                <a:lnTo>
                  <a:pt x="755373" y="42"/>
                </a:lnTo>
                <a:lnTo>
                  <a:pt x="796170" y="4398"/>
                </a:lnTo>
                <a:lnTo>
                  <a:pt x="846863" y="12701"/>
                </a:lnTo>
                <a:lnTo>
                  <a:pt x="884635" y="25843"/>
                </a:lnTo>
                <a:lnTo>
                  <a:pt x="896126" y="32643"/>
                </a:lnTo>
                <a:lnTo>
                  <a:pt x="903555" y="36553"/>
                </a:lnTo>
                <a:lnTo>
                  <a:pt x="907856" y="44373"/>
                </a:lnTo>
                <a:lnTo>
                  <a:pt x="907856" y="59623"/>
                </a:lnTo>
                <a:lnTo>
                  <a:pt x="908638" y="66270"/>
                </a:lnTo>
                <a:lnTo>
                  <a:pt x="909029" y="73309"/>
                </a:lnTo>
                <a:lnTo>
                  <a:pt x="910250" y="168129"/>
                </a:lnTo>
                <a:lnTo>
                  <a:pt x="910623" y="215503"/>
                </a:lnTo>
                <a:lnTo>
                  <a:pt x="910593" y="262950"/>
                </a:lnTo>
                <a:lnTo>
                  <a:pt x="910208" y="286411"/>
                </a:lnTo>
                <a:lnTo>
                  <a:pt x="909273" y="309872"/>
                </a:lnTo>
                <a:lnTo>
                  <a:pt x="908118" y="333333"/>
                </a:lnTo>
                <a:lnTo>
                  <a:pt x="906420" y="372923"/>
                </a:lnTo>
                <a:lnTo>
                  <a:pt x="903946" y="421311"/>
                </a:lnTo>
                <a:lnTo>
                  <a:pt x="900036" y="449073"/>
                </a:lnTo>
                <a:lnTo>
                  <a:pt x="899254" y="454156"/>
                </a:lnTo>
                <a:lnTo>
                  <a:pt x="894953" y="458066"/>
                </a:lnTo>
                <a:lnTo>
                  <a:pt x="886352" y="458066"/>
                </a:lnTo>
                <a:lnTo>
                  <a:pt x="883224" y="459239"/>
                </a:lnTo>
                <a:lnTo>
                  <a:pt x="879705" y="459239"/>
                </a:lnTo>
                <a:lnTo>
                  <a:pt x="862997" y="459826"/>
                </a:lnTo>
                <a:lnTo>
                  <a:pt x="846325" y="460999"/>
                </a:lnTo>
                <a:lnTo>
                  <a:pt x="829727" y="462758"/>
                </a:lnTo>
                <a:lnTo>
                  <a:pt x="813238" y="465105"/>
                </a:lnTo>
                <a:lnTo>
                  <a:pt x="791411" y="467664"/>
                </a:lnTo>
                <a:lnTo>
                  <a:pt x="769400" y="469161"/>
                </a:lnTo>
                <a:lnTo>
                  <a:pt x="747315" y="469998"/>
                </a:lnTo>
                <a:lnTo>
                  <a:pt x="725268" y="470579"/>
                </a:lnTo>
                <a:lnTo>
                  <a:pt x="678937" y="471458"/>
                </a:lnTo>
                <a:lnTo>
                  <a:pt x="655771" y="472008"/>
                </a:lnTo>
                <a:lnTo>
                  <a:pt x="617657" y="474318"/>
                </a:lnTo>
                <a:lnTo>
                  <a:pt x="573177" y="481136"/>
                </a:lnTo>
                <a:lnTo>
                  <a:pt x="548184" y="485401"/>
                </a:lnTo>
                <a:lnTo>
                  <a:pt x="523082" y="488859"/>
                </a:lnTo>
                <a:lnTo>
                  <a:pt x="497907" y="491584"/>
                </a:lnTo>
                <a:lnTo>
                  <a:pt x="472695" y="493649"/>
                </a:lnTo>
                <a:lnTo>
                  <a:pt x="443139" y="495640"/>
                </a:lnTo>
                <a:lnTo>
                  <a:pt x="413657" y="497852"/>
                </a:lnTo>
                <a:lnTo>
                  <a:pt x="384174" y="499917"/>
                </a:lnTo>
                <a:lnTo>
                  <a:pt x="354619" y="501469"/>
                </a:lnTo>
                <a:lnTo>
                  <a:pt x="332333" y="502074"/>
                </a:lnTo>
                <a:lnTo>
                  <a:pt x="310047" y="5022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3031059" y="3347163"/>
            <a:ext cx="224154" cy="255904"/>
          </a:xfrm>
          <a:custGeom>
            <a:avLst/>
            <a:gdLst/>
            <a:ahLst/>
            <a:cxnLst/>
            <a:rect l="l" t="t" r="r" b="b"/>
            <a:pathLst>
              <a:path w="224154" h="255904">
                <a:moveTo>
                  <a:pt x="0" y="255300"/>
                </a:moveTo>
                <a:lnTo>
                  <a:pt x="51224" y="127650"/>
                </a:lnTo>
                <a:lnTo>
                  <a:pt x="0" y="0"/>
                </a:lnTo>
                <a:lnTo>
                  <a:pt x="224014" y="129266"/>
                </a:lnTo>
                <a:lnTo>
                  <a:pt x="0" y="255300"/>
                </a:lnTo>
                <a:close/>
              </a:path>
            </a:pathLst>
          </a:custGeom>
          <a:solidFill>
            <a:srgbClr val="61B5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3058297" y="3341500"/>
            <a:ext cx="239395" cy="266700"/>
          </a:xfrm>
          <a:custGeom>
            <a:avLst/>
            <a:gdLst/>
            <a:ahLst/>
            <a:cxnLst/>
            <a:rect l="l" t="t" r="r" b="b"/>
            <a:pathLst>
              <a:path w="239395" h="266700">
                <a:moveTo>
                  <a:pt x="4684" y="9545"/>
                </a:moveTo>
                <a:lnTo>
                  <a:pt x="0" y="6841"/>
                </a:lnTo>
                <a:lnTo>
                  <a:pt x="4057" y="0"/>
                </a:lnTo>
                <a:lnTo>
                  <a:pt x="8648" y="0"/>
                </a:lnTo>
                <a:lnTo>
                  <a:pt x="4955" y="997"/>
                </a:lnTo>
                <a:lnTo>
                  <a:pt x="2581" y="4304"/>
                </a:lnTo>
                <a:lnTo>
                  <a:pt x="4684" y="9545"/>
                </a:lnTo>
                <a:close/>
              </a:path>
              <a:path w="239395" h="266700">
                <a:moveTo>
                  <a:pt x="13797" y="1777"/>
                </a:moveTo>
                <a:lnTo>
                  <a:pt x="10717" y="0"/>
                </a:lnTo>
                <a:lnTo>
                  <a:pt x="11819" y="0"/>
                </a:lnTo>
                <a:lnTo>
                  <a:pt x="13617" y="1326"/>
                </a:lnTo>
                <a:lnTo>
                  <a:pt x="13797" y="1777"/>
                </a:lnTo>
                <a:close/>
              </a:path>
              <a:path w="239395" h="266700">
                <a:moveTo>
                  <a:pt x="221865" y="134866"/>
                </a:moveTo>
                <a:lnTo>
                  <a:pt x="20601" y="18730"/>
                </a:lnTo>
                <a:lnTo>
                  <a:pt x="13797" y="1777"/>
                </a:lnTo>
                <a:lnTo>
                  <a:pt x="236149" y="130081"/>
                </a:lnTo>
                <a:lnTo>
                  <a:pt x="230371" y="130081"/>
                </a:lnTo>
                <a:lnTo>
                  <a:pt x="221865" y="134866"/>
                </a:lnTo>
                <a:close/>
              </a:path>
              <a:path w="239395" h="266700">
                <a:moveTo>
                  <a:pt x="54349" y="133309"/>
                </a:moveTo>
                <a:lnTo>
                  <a:pt x="4684" y="9545"/>
                </a:lnTo>
                <a:lnTo>
                  <a:pt x="20601" y="18730"/>
                </a:lnTo>
                <a:lnTo>
                  <a:pt x="65997" y="131819"/>
                </a:lnTo>
                <a:lnTo>
                  <a:pt x="54947" y="131819"/>
                </a:lnTo>
                <a:lnTo>
                  <a:pt x="54349" y="133309"/>
                </a:lnTo>
                <a:close/>
              </a:path>
              <a:path w="239395" h="266700">
                <a:moveTo>
                  <a:pt x="20497" y="248157"/>
                </a:moveTo>
                <a:lnTo>
                  <a:pt x="66612" y="133235"/>
                </a:lnTo>
                <a:lnTo>
                  <a:pt x="65817" y="131405"/>
                </a:lnTo>
                <a:lnTo>
                  <a:pt x="20601" y="18730"/>
                </a:lnTo>
                <a:lnTo>
                  <a:pt x="221865" y="134866"/>
                </a:lnTo>
                <a:lnTo>
                  <a:pt x="20497" y="248157"/>
                </a:lnTo>
                <a:close/>
              </a:path>
              <a:path w="239395" h="266700">
                <a:moveTo>
                  <a:pt x="236140" y="139774"/>
                </a:moveTo>
                <a:lnTo>
                  <a:pt x="230371" y="139774"/>
                </a:lnTo>
                <a:lnTo>
                  <a:pt x="230371" y="130081"/>
                </a:lnTo>
                <a:lnTo>
                  <a:pt x="236149" y="130081"/>
                </a:lnTo>
                <a:lnTo>
                  <a:pt x="239081" y="131773"/>
                </a:lnTo>
                <a:lnTo>
                  <a:pt x="239081" y="138120"/>
                </a:lnTo>
                <a:lnTo>
                  <a:pt x="236140" y="139774"/>
                </a:lnTo>
                <a:close/>
              </a:path>
              <a:path w="239395" h="266700">
                <a:moveTo>
                  <a:pt x="54947" y="134799"/>
                </a:moveTo>
                <a:lnTo>
                  <a:pt x="54349" y="133309"/>
                </a:lnTo>
                <a:lnTo>
                  <a:pt x="54947" y="131819"/>
                </a:lnTo>
                <a:lnTo>
                  <a:pt x="54947" y="134799"/>
                </a:lnTo>
                <a:close/>
              </a:path>
              <a:path w="239395" h="266700">
                <a:moveTo>
                  <a:pt x="65985" y="134799"/>
                </a:moveTo>
                <a:lnTo>
                  <a:pt x="54947" y="134799"/>
                </a:lnTo>
                <a:lnTo>
                  <a:pt x="54947" y="131819"/>
                </a:lnTo>
                <a:lnTo>
                  <a:pt x="65997" y="131819"/>
                </a:lnTo>
                <a:lnTo>
                  <a:pt x="66612" y="133235"/>
                </a:lnTo>
                <a:lnTo>
                  <a:pt x="65985" y="134799"/>
                </a:lnTo>
                <a:close/>
              </a:path>
              <a:path w="239395" h="266700">
                <a:moveTo>
                  <a:pt x="10938" y="266475"/>
                </a:moveTo>
                <a:lnTo>
                  <a:pt x="5475" y="266475"/>
                </a:lnTo>
                <a:lnTo>
                  <a:pt x="1794" y="264279"/>
                </a:lnTo>
                <a:lnTo>
                  <a:pt x="54349" y="133309"/>
                </a:lnTo>
                <a:lnTo>
                  <a:pt x="54947" y="134799"/>
                </a:lnTo>
                <a:lnTo>
                  <a:pt x="65985" y="134799"/>
                </a:lnTo>
                <a:lnTo>
                  <a:pt x="20497" y="248157"/>
                </a:lnTo>
                <a:lnTo>
                  <a:pt x="6354" y="256114"/>
                </a:lnTo>
                <a:lnTo>
                  <a:pt x="14759" y="262457"/>
                </a:lnTo>
                <a:lnTo>
                  <a:pt x="18080" y="262457"/>
                </a:lnTo>
                <a:lnTo>
                  <a:pt x="10938" y="266475"/>
                </a:lnTo>
                <a:close/>
              </a:path>
              <a:path w="239395" h="266700">
                <a:moveTo>
                  <a:pt x="18080" y="262457"/>
                </a:moveTo>
                <a:lnTo>
                  <a:pt x="14759" y="262457"/>
                </a:lnTo>
                <a:lnTo>
                  <a:pt x="20497" y="248157"/>
                </a:lnTo>
                <a:lnTo>
                  <a:pt x="221865" y="134866"/>
                </a:lnTo>
                <a:lnTo>
                  <a:pt x="230371" y="139774"/>
                </a:lnTo>
                <a:lnTo>
                  <a:pt x="236140" y="139774"/>
                </a:lnTo>
                <a:lnTo>
                  <a:pt x="18080" y="262457"/>
                </a:lnTo>
                <a:close/>
              </a:path>
            </a:pathLst>
          </a:custGeom>
          <a:solidFill>
            <a:srgbClr val="3837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5506157" y="2383317"/>
            <a:ext cx="1829435" cy="1373505"/>
          </a:xfrm>
          <a:custGeom>
            <a:avLst/>
            <a:gdLst/>
            <a:ahLst/>
            <a:cxnLst/>
            <a:rect l="l" t="t" r="r" b="b"/>
            <a:pathLst>
              <a:path w="1829434" h="1373504">
                <a:moveTo>
                  <a:pt x="1751669" y="1372986"/>
                </a:moveTo>
                <a:lnTo>
                  <a:pt x="76899" y="1372986"/>
                </a:lnTo>
                <a:lnTo>
                  <a:pt x="47041" y="1366919"/>
                </a:lnTo>
                <a:lnTo>
                  <a:pt x="22589" y="1350400"/>
                </a:lnTo>
                <a:lnTo>
                  <a:pt x="6067" y="1325952"/>
                </a:lnTo>
                <a:lnTo>
                  <a:pt x="0" y="1296099"/>
                </a:lnTo>
                <a:lnTo>
                  <a:pt x="0" y="137847"/>
                </a:lnTo>
                <a:lnTo>
                  <a:pt x="0" y="138122"/>
                </a:lnTo>
                <a:lnTo>
                  <a:pt x="0" y="76887"/>
                </a:lnTo>
                <a:lnTo>
                  <a:pt x="6067" y="47033"/>
                </a:lnTo>
                <a:lnTo>
                  <a:pt x="22589" y="22585"/>
                </a:lnTo>
                <a:lnTo>
                  <a:pt x="47041" y="6066"/>
                </a:lnTo>
                <a:lnTo>
                  <a:pt x="76899" y="0"/>
                </a:lnTo>
                <a:lnTo>
                  <a:pt x="1751943" y="0"/>
                </a:lnTo>
                <a:lnTo>
                  <a:pt x="1781802" y="6066"/>
                </a:lnTo>
                <a:lnTo>
                  <a:pt x="1806254" y="22585"/>
                </a:lnTo>
                <a:lnTo>
                  <a:pt x="1822775" y="47033"/>
                </a:lnTo>
                <a:lnTo>
                  <a:pt x="1828843" y="76887"/>
                </a:lnTo>
                <a:lnTo>
                  <a:pt x="1828569" y="1296099"/>
                </a:lnTo>
                <a:lnTo>
                  <a:pt x="1822501" y="1325952"/>
                </a:lnTo>
                <a:lnTo>
                  <a:pt x="1805979" y="1350400"/>
                </a:lnTo>
                <a:lnTo>
                  <a:pt x="1781528" y="1366919"/>
                </a:lnTo>
                <a:lnTo>
                  <a:pt x="1751669" y="1372986"/>
                </a:lnTo>
                <a:close/>
              </a:path>
            </a:pathLst>
          </a:custGeom>
          <a:solidFill>
            <a:srgbClr val="1B13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5685224" y="2440708"/>
            <a:ext cx="38100" cy="43180"/>
          </a:xfrm>
          <a:custGeom>
            <a:avLst/>
            <a:gdLst/>
            <a:ahLst/>
            <a:cxnLst/>
            <a:rect l="l" t="t" r="r" b="b"/>
            <a:pathLst>
              <a:path w="38100" h="43180">
                <a:moveTo>
                  <a:pt x="37900" y="42562"/>
                </a:moveTo>
                <a:lnTo>
                  <a:pt x="0" y="42562"/>
                </a:lnTo>
                <a:lnTo>
                  <a:pt x="0" y="40365"/>
                </a:lnTo>
                <a:lnTo>
                  <a:pt x="34330" y="40365"/>
                </a:lnTo>
                <a:lnTo>
                  <a:pt x="35703" y="38718"/>
                </a:lnTo>
                <a:lnTo>
                  <a:pt x="35703" y="0"/>
                </a:lnTo>
                <a:lnTo>
                  <a:pt x="37900" y="0"/>
                </a:lnTo>
                <a:lnTo>
                  <a:pt x="37900" y="425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5676161" y="2431921"/>
            <a:ext cx="38100" cy="43180"/>
          </a:xfrm>
          <a:custGeom>
            <a:avLst/>
            <a:gdLst/>
            <a:ahLst/>
            <a:cxnLst/>
            <a:rect l="l" t="t" r="r" b="b"/>
            <a:pathLst>
              <a:path w="38100" h="43180">
                <a:moveTo>
                  <a:pt x="37900" y="42562"/>
                </a:moveTo>
                <a:lnTo>
                  <a:pt x="0" y="42562"/>
                </a:lnTo>
                <a:lnTo>
                  <a:pt x="0" y="0"/>
                </a:lnTo>
                <a:lnTo>
                  <a:pt x="37900" y="0"/>
                </a:lnTo>
                <a:lnTo>
                  <a:pt x="37900" y="42562"/>
                </a:lnTo>
                <a:close/>
              </a:path>
            </a:pathLst>
          </a:custGeom>
          <a:solidFill>
            <a:srgbClr val="1818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5513019" y="2390190"/>
            <a:ext cx="1814830" cy="1329055"/>
          </a:xfrm>
          <a:custGeom>
            <a:avLst/>
            <a:gdLst/>
            <a:ahLst/>
            <a:cxnLst/>
            <a:rect l="l" t="t" r="r" b="b"/>
            <a:pathLst>
              <a:path w="1814829" h="1329054">
                <a:moveTo>
                  <a:pt x="606958" y="1297470"/>
                </a:moveTo>
                <a:lnTo>
                  <a:pt x="604507" y="1285443"/>
                </a:lnTo>
                <a:lnTo>
                  <a:pt x="597827" y="1275575"/>
                </a:lnTo>
                <a:lnTo>
                  <a:pt x="587959" y="1268895"/>
                </a:lnTo>
                <a:lnTo>
                  <a:pt x="575919" y="1266444"/>
                </a:lnTo>
                <a:lnTo>
                  <a:pt x="171919" y="1266444"/>
                </a:lnTo>
                <a:lnTo>
                  <a:pt x="159893" y="1268895"/>
                </a:lnTo>
                <a:lnTo>
                  <a:pt x="150025" y="1275575"/>
                </a:lnTo>
                <a:lnTo>
                  <a:pt x="143344" y="1285443"/>
                </a:lnTo>
                <a:lnTo>
                  <a:pt x="140893" y="1297470"/>
                </a:lnTo>
                <a:lnTo>
                  <a:pt x="143344" y="1309497"/>
                </a:lnTo>
                <a:lnTo>
                  <a:pt x="150025" y="1319364"/>
                </a:lnTo>
                <a:lnTo>
                  <a:pt x="159893" y="1326045"/>
                </a:lnTo>
                <a:lnTo>
                  <a:pt x="171919" y="1328496"/>
                </a:lnTo>
                <a:lnTo>
                  <a:pt x="576199" y="1328496"/>
                </a:lnTo>
                <a:lnTo>
                  <a:pt x="588187" y="1326045"/>
                </a:lnTo>
                <a:lnTo>
                  <a:pt x="597966" y="1319364"/>
                </a:lnTo>
                <a:lnTo>
                  <a:pt x="604545" y="1309497"/>
                </a:lnTo>
                <a:lnTo>
                  <a:pt x="606958" y="1297470"/>
                </a:lnTo>
                <a:close/>
              </a:path>
              <a:path w="1814829" h="1329054">
                <a:moveTo>
                  <a:pt x="1814830" y="70840"/>
                </a:moveTo>
                <a:lnTo>
                  <a:pt x="1814728" y="69469"/>
                </a:lnTo>
                <a:lnTo>
                  <a:pt x="1813661" y="64249"/>
                </a:lnTo>
                <a:lnTo>
                  <a:pt x="1809343" y="42862"/>
                </a:lnTo>
                <a:lnTo>
                  <a:pt x="1804136" y="35140"/>
                </a:lnTo>
                <a:lnTo>
                  <a:pt x="1803768" y="34594"/>
                </a:lnTo>
                <a:lnTo>
                  <a:pt x="1803590" y="34328"/>
                </a:lnTo>
                <a:lnTo>
                  <a:pt x="1794344" y="20586"/>
                </a:lnTo>
                <a:lnTo>
                  <a:pt x="1772081" y="5537"/>
                </a:lnTo>
                <a:lnTo>
                  <a:pt x="1744802" y="0"/>
                </a:lnTo>
                <a:lnTo>
                  <a:pt x="311721" y="0"/>
                </a:lnTo>
                <a:lnTo>
                  <a:pt x="311721" y="65900"/>
                </a:lnTo>
                <a:lnTo>
                  <a:pt x="311721" y="69469"/>
                </a:lnTo>
                <a:lnTo>
                  <a:pt x="310070" y="70840"/>
                </a:lnTo>
                <a:lnTo>
                  <a:pt x="253771" y="70840"/>
                </a:lnTo>
                <a:lnTo>
                  <a:pt x="252399" y="69202"/>
                </a:lnTo>
                <a:lnTo>
                  <a:pt x="252399" y="65620"/>
                </a:lnTo>
                <a:lnTo>
                  <a:pt x="254038" y="64249"/>
                </a:lnTo>
                <a:lnTo>
                  <a:pt x="310349" y="64249"/>
                </a:lnTo>
                <a:lnTo>
                  <a:pt x="311721" y="65900"/>
                </a:lnTo>
                <a:lnTo>
                  <a:pt x="311721" y="0"/>
                </a:lnTo>
                <a:lnTo>
                  <a:pt x="216687" y="0"/>
                </a:lnTo>
                <a:lnTo>
                  <a:pt x="216687" y="45300"/>
                </a:lnTo>
                <a:lnTo>
                  <a:pt x="216687" y="98031"/>
                </a:lnTo>
                <a:lnTo>
                  <a:pt x="215315" y="99682"/>
                </a:lnTo>
                <a:lnTo>
                  <a:pt x="166979" y="99682"/>
                </a:lnTo>
                <a:lnTo>
                  <a:pt x="165328" y="98298"/>
                </a:lnTo>
                <a:lnTo>
                  <a:pt x="165328" y="90893"/>
                </a:lnTo>
                <a:lnTo>
                  <a:pt x="157911" y="90893"/>
                </a:lnTo>
                <a:lnTo>
                  <a:pt x="156540" y="89522"/>
                </a:lnTo>
                <a:lnTo>
                  <a:pt x="156540" y="36791"/>
                </a:lnTo>
                <a:lnTo>
                  <a:pt x="157911" y="35140"/>
                </a:lnTo>
                <a:lnTo>
                  <a:pt x="206248" y="35140"/>
                </a:lnTo>
                <a:lnTo>
                  <a:pt x="207899" y="36525"/>
                </a:lnTo>
                <a:lnTo>
                  <a:pt x="207899" y="43929"/>
                </a:lnTo>
                <a:lnTo>
                  <a:pt x="215036" y="43929"/>
                </a:lnTo>
                <a:lnTo>
                  <a:pt x="216687" y="45300"/>
                </a:lnTo>
                <a:lnTo>
                  <a:pt x="216687" y="0"/>
                </a:lnTo>
                <a:lnTo>
                  <a:pt x="121386" y="0"/>
                </a:lnTo>
                <a:lnTo>
                  <a:pt x="121386" y="95554"/>
                </a:lnTo>
                <a:lnTo>
                  <a:pt x="121119" y="97751"/>
                </a:lnTo>
                <a:lnTo>
                  <a:pt x="119735" y="98856"/>
                </a:lnTo>
                <a:lnTo>
                  <a:pt x="119189" y="99402"/>
                </a:lnTo>
                <a:lnTo>
                  <a:pt x="118364" y="99682"/>
                </a:lnTo>
                <a:lnTo>
                  <a:pt x="116725" y="99682"/>
                </a:lnTo>
                <a:lnTo>
                  <a:pt x="115620" y="99402"/>
                </a:lnTo>
                <a:lnTo>
                  <a:pt x="115074" y="98577"/>
                </a:lnTo>
                <a:lnTo>
                  <a:pt x="91173" y="72212"/>
                </a:lnTo>
                <a:lnTo>
                  <a:pt x="67284" y="98856"/>
                </a:lnTo>
                <a:lnTo>
                  <a:pt x="66738" y="99682"/>
                </a:lnTo>
                <a:lnTo>
                  <a:pt x="65633" y="99949"/>
                </a:lnTo>
                <a:lnTo>
                  <a:pt x="63995" y="99949"/>
                </a:lnTo>
                <a:lnTo>
                  <a:pt x="63169" y="99682"/>
                </a:lnTo>
                <a:lnTo>
                  <a:pt x="61239" y="97751"/>
                </a:lnTo>
                <a:lnTo>
                  <a:pt x="61239" y="95554"/>
                </a:lnTo>
                <a:lnTo>
                  <a:pt x="62344" y="94183"/>
                </a:lnTo>
                <a:lnTo>
                  <a:pt x="86779" y="67271"/>
                </a:lnTo>
                <a:lnTo>
                  <a:pt x="62344" y="40360"/>
                </a:lnTo>
                <a:lnTo>
                  <a:pt x="60972" y="38989"/>
                </a:lnTo>
                <a:lnTo>
                  <a:pt x="61239" y="36791"/>
                </a:lnTo>
                <a:lnTo>
                  <a:pt x="62611" y="35699"/>
                </a:lnTo>
                <a:lnTo>
                  <a:pt x="63995" y="34328"/>
                </a:lnTo>
                <a:lnTo>
                  <a:pt x="66192" y="34594"/>
                </a:lnTo>
                <a:lnTo>
                  <a:pt x="67284" y="35966"/>
                </a:lnTo>
                <a:lnTo>
                  <a:pt x="91173" y="62331"/>
                </a:lnTo>
                <a:lnTo>
                  <a:pt x="115074" y="35966"/>
                </a:lnTo>
                <a:lnTo>
                  <a:pt x="116446" y="34594"/>
                </a:lnTo>
                <a:lnTo>
                  <a:pt x="118364" y="34594"/>
                </a:lnTo>
                <a:lnTo>
                  <a:pt x="119735" y="35699"/>
                </a:lnTo>
                <a:lnTo>
                  <a:pt x="121119" y="37071"/>
                </a:lnTo>
                <a:lnTo>
                  <a:pt x="121119" y="38989"/>
                </a:lnTo>
                <a:lnTo>
                  <a:pt x="120015" y="40360"/>
                </a:lnTo>
                <a:lnTo>
                  <a:pt x="95567" y="67271"/>
                </a:lnTo>
                <a:lnTo>
                  <a:pt x="120015" y="94183"/>
                </a:lnTo>
                <a:lnTo>
                  <a:pt x="121386" y="95554"/>
                </a:lnTo>
                <a:lnTo>
                  <a:pt x="121386" y="0"/>
                </a:lnTo>
                <a:lnTo>
                  <a:pt x="70027" y="0"/>
                </a:lnTo>
                <a:lnTo>
                  <a:pt x="20497" y="20485"/>
                </a:lnTo>
                <a:lnTo>
                  <a:pt x="114" y="69469"/>
                </a:lnTo>
                <a:lnTo>
                  <a:pt x="0" y="127685"/>
                </a:lnTo>
                <a:lnTo>
                  <a:pt x="1814830" y="127685"/>
                </a:lnTo>
                <a:lnTo>
                  <a:pt x="1814830" y="99949"/>
                </a:lnTo>
                <a:lnTo>
                  <a:pt x="1814830" y="99682"/>
                </a:lnTo>
                <a:lnTo>
                  <a:pt x="1814830" y="70840"/>
                </a:lnTo>
                <a:close/>
              </a:path>
            </a:pathLst>
          </a:custGeom>
          <a:solidFill>
            <a:srgbClr val="FA836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9" name="bg object 49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513022" y="2524452"/>
            <a:ext cx="1814839" cy="1094010"/>
          </a:xfrm>
          <a:prstGeom prst="rect">
            <a:avLst/>
          </a:prstGeom>
        </p:spPr>
      </p:pic>
      <p:sp>
        <p:nvSpPr>
          <p:cNvPr id="50" name="bg object 50"/>
          <p:cNvSpPr/>
          <p:nvPr/>
        </p:nvSpPr>
        <p:spPr>
          <a:xfrm>
            <a:off x="5513023" y="3625320"/>
            <a:ext cx="1815464" cy="124460"/>
          </a:xfrm>
          <a:custGeom>
            <a:avLst/>
            <a:gdLst/>
            <a:ahLst/>
            <a:cxnLst/>
            <a:rect l="l" t="t" r="r" b="b"/>
            <a:pathLst>
              <a:path w="1815465" h="124460">
                <a:moveTo>
                  <a:pt x="1744803" y="124117"/>
                </a:moveTo>
                <a:lnTo>
                  <a:pt x="70033" y="124117"/>
                </a:lnTo>
                <a:lnTo>
                  <a:pt x="42754" y="118583"/>
                </a:lnTo>
                <a:lnTo>
                  <a:pt x="20495" y="103523"/>
                </a:lnTo>
                <a:lnTo>
                  <a:pt x="5497" y="81255"/>
                </a:lnTo>
                <a:lnTo>
                  <a:pt x="0" y="54095"/>
                </a:lnTo>
                <a:lnTo>
                  <a:pt x="0" y="0"/>
                </a:lnTo>
                <a:lnTo>
                  <a:pt x="1815111" y="0"/>
                </a:lnTo>
                <a:lnTo>
                  <a:pt x="1815111" y="24164"/>
                </a:lnTo>
                <a:lnTo>
                  <a:pt x="171926" y="24164"/>
                </a:lnTo>
                <a:lnTo>
                  <a:pt x="157198" y="27150"/>
                </a:lnTo>
                <a:lnTo>
                  <a:pt x="145352" y="35148"/>
                </a:lnTo>
                <a:lnTo>
                  <a:pt x="91181" y="35148"/>
                </a:lnTo>
                <a:lnTo>
                  <a:pt x="42020" y="59587"/>
                </a:lnTo>
                <a:lnTo>
                  <a:pt x="41196" y="60685"/>
                </a:lnTo>
                <a:lnTo>
                  <a:pt x="41196" y="63431"/>
                </a:lnTo>
                <a:lnTo>
                  <a:pt x="42020" y="64530"/>
                </a:lnTo>
                <a:lnTo>
                  <a:pt x="90082" y="88694"/>
                </a:lnTo>
                <a:lnTo>
                  <a:pt x="145055" y="88694"/>
                </a:lnTo>
                <a:lnTo>
                  <a:pt x="145148" y="88832"/>
                </a:lnTo>
                <a:lnTo>
                  <a:pt x="157198" y="96967"/>
                </a:lnTo>
                <a:lnTo>
                  <a:pt x="171926" y="99953"/>
                </a:lnTo>
                <a:lnTo>
                  <a:pt x="1796969" y="99953"/>
                </a:lnTo>
                <a:lnTo>
                  <a:pt x="1794479" y="103626"/>
                </a:lnTo>
                <a:lnTo>
                  <a:pt x="1772125" y="118621"/>
                </a:lnTo>
                <a:lnTo>
                  <a:pt x="1744803" y="124117"/>
                </a:lnTo>
                <a:close/>
              </a:path>
              <a:path w="1815465" h="124460">
                <a:moveTo>
                  <a:pt x="1796969" y="99953"/>
                </a:moveTo>
                <a:lnTo>
                  <a:pt x="575925" y="99953"/>
                </a:lnTo>
                <a:lnTo>
                  <a:pt x="590652" y="96967"/>
                </a:lnTo>
                <a:lnTo>
                  <a:pt x="602702" y="88832"/>
                </a:lnTo>
                <a:lnTo>
                  <a:pt x="610839" y="76784"/>
                </a:lnTo>
                <a:lnTo>
                  <a:pt x="613825" y="62059"/>
                </a:lnTo>
                <a:lnTo>
                  <a:pt x="610881" y="47333"/>
                </a:lnTo>
                <a:lnTo>
                  <a:pt x="602840" y="35285"/>
                </a:lnTo>
                <a:lnTo>
                  <a:pt x="590884" y="27150"/>
                </a:lnTo>
                <a:lnTo>
                  <a:pt x="576199" y="24164"/>
                </a:lnTo>
                <a:lnTo>
                  <a:pt x="1815111" y="24164"/>
                </a:lnTo>
                <a:lnTo>
                  <a:pt x="1815111" y="34599"/>
                </a:lnTo>
                <a:lnTo>
                  <a:pt x="1723655" y="34599"/>
                </a:lnTo>
                <a:lnTo>
                  <a:pt x="1721733" y="35423"/>
                </a:lnTo>
                <a:lnTo>
                  <a:pt x="1720909" y="37070"/>
                </a:lnTo>
                <a:lnTo>
                  <a:pt x="1720085" y="38992"/>
                </a:lnTo>
                <a:lnTo>
                  <a:pt x="1720909" y="40915"/>
                </a:lnTo>
                <a:lnTo>
                  <a:pt x="1762929" y="61784"/>
                </a:lnTo>
                <a:lnTo>
                  <a:pt x="1722557" y="81829"/>
                </a:lnTo>
                <a:lnTo>
                  <a:pt x="1720634" y="82653"/>
                </a:lnTo>
                <a:lnTo>
                  <a:pt x="1720085" y="84850"/>
                </a:lnTo>
                <a:lnTo>
                  <a:pt x="1721458" y="87596"/>
                </a:lnTo>
                <a:lnTo>
                  <a:pt x="1722557" y="88420"/>
                </a:lnTo>
                <a:lnTo>
                  <a:pt x="1804790" y="88420"/>
                </a:lnTo>
                <a:lnTo>
                  <a:pt x="1796969" y="99953"/>
                </a:lnTo>
                <a:close/>
              </a:path>
              <a:path w="1815465" h="124460">
                <a:moveTo>
                  <a:pt x="1804790" y="88420"/>
                </a:moveTo>
                <a:lnTo>
                  <a:pt x="1725028" y="88420"/>
                </a:lnTo>
                <a:lnTo>
                  <a:pt x="1773091" y="64530"/>
                </a:lnTo>
                <a:lnTo>
                  <a:pt x="1773915" y="63431"/>
                </a:lnTo>
                <a:lnTo>
                  <a:pt x="1725578" y="35423"/>
                </a:lnTo>
                <a:lnTo>
                  <a:pt x="1723655" y="34599"/>
                </a:lnTo>
                <a:lnTo>
                  <a:pt x="1815111" y="34599"/>
                </a:lnTo>
                <a:lnTo>
                  <a:pt x="1815111" y="54095"/>
                </a:lnTo>
                <a:lnTo>
                  <a:pt x="1809571" y="81370"/>
                </a:lnTo>
                <a:lnTo>
                  <a:pt x="1804790" y="88420"/>
                </a:lnTo>
                <a:close/>
              </a:path>
              <a:path w="1815465" h="124460">
                <a:moveTo>
                  <a:pt x="145055" y="88694"/>
                </a:moveTo>
                <a:lnTo>
                  <a:pt x="92279" y="88694"/>
                </a:lnTo>
                <a:lnTo>
                  <a:pt x="93653" y="87871"/>
                </a:lnTo>
                <a:lnTo>
                  <a:pt x="94202" y="86772"/>
                </a:lnTo>
                <a:lnTo>
                  <a:pt x="95026" y="84850"/>
                </a:lnTo>
                <a:lnTo>
                  <a:pt x="94202" y="82928"/>
                </a:lnTo>
                <a:lnTo>
                  <a:pt x="52182" y="62058"/>
                </a:lnTo>
                <a:lnTo>
                  <a:pt x="94202" y="41189"/>
                </a:lnTo>
                <a:lnTo>
                  <a:pt x="94751" y="38992"/>
                </a:lnTo>
                <a:lnTo>
                  <a:pt x="94202" y="37619"/>
                </a:lnTo>
                <a:lnTo>
                  <a:pt x="93103" y="35697"/>
                </a:lnTo>
                <a:lnTo>
                  <a:pt x="91181" y="35148"/>
                </a:lnTo>
                <a:lnTo>
                  <a:pt x="145352" y="35148"/>
                </a:lnTo>
                <a:lnTo>
                  <a:pt x="145148" y="35285"/>
                </a:lnTo>
                <a:lnTo>
                  <a:pt x="137012" y="47333"/>
                </a:lnTo>
                <a:lnTo>
                  <a:pt x="134025" y="62059"/>
                </a:lnTo>
                <a:lnTo>
                  <a:pt x="137012" y="76784"/>
                </a:lnTo>
                <a:lnTo>
                  <a:pt x="145055" y="886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1" name="bg object 51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829638" y="2856057"/>
            <a:ext cx="162278" cy="174162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3410528" y="9839651"/>
            <a:ext cx="1912917" cy="6107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8088" y="307107"/>
            <a:ext cx="6340322" cy="104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0942"/>
            <a:ext cx="680085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50768"/>
            <a:ext cx="241808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zhaw.zoom.us/j/6446485954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8088" y="307107"/>
            <a:ext cx="6268720" cy="104457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 indent="1537970">
              <a:lnSpc>
                <a:spcPts val="3820"/>
              </a:lnSpc>
              <a:spcBef>
                <a:spcPts val="540"/>
              </a:spcBef>
            </a:pPr>
            <a:r>
              <a:rPr spc="-204" dirty="0"/>
              <a:t>Empowerment</a:t>
            </a:r>
            <a:r>
              <a:rPr spc="-210" dirty="0"/>
              <a:t> </a:t>
            </a:r>
            <a:r>
              <a:rPr spc="210" dirty="0"/>
              <a:t>für</a:t>
            </a:r>
            <a:r>
              <a:rPr spc="-210" dirty="0"/>
              <a:t> </a:t>
            </a:r>
            <a:r>
              <a:rPr spc="-25" dirty="0"/>
              <a:t>die </a:t>
            </a:r>
            <a:r>
              <a:rPr spc="-120" dirty="0"/>
              <a:t>Promotion</a:t>
            </a:r>
            <a:r>
              <a:rPr spc="-220" dirty="0"/>
              <a:t> </a:t>
            </a:r>
            <a:r>
              <a:rPr spc="-50" dirty="0"/>
              <a:t>in</a:t>
            </a:r>
            <a:r>
              <a:rPr spc="-215" dirty="0"/>
              <a:t> den </a:t>
            </a:r>
            <a:r>
              <a:rPr spc="-90" dirty="0"/>
              <a:t>Therapiewissenschaften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8368" y="1569049"/>
            <a:ext cx="4957445" cy="3708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250" b="1" spc="355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225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50" b="1" spc="204" dirty="0">
                <a:solidFill>
                  <a:srgbClr val="FFFFFF"/>
                </a:solidFill>
                <a:latin typeface="Calibri"/>
                <a:cs typeface="Calibri"/>
              </a:rPr>
              <a:t>vor</a:t>
            </a:r>
            <a:r>
              <a:rPr sz="225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50" b="1" spc="380" dirty="0">
                <a:solidFill>
                  <a:srgbClr val="FFFFFF"/>
                </a:solidFill>
                <a:latin typeface="Calibri"/>
                <a:cs typeface="Calibri"/>
              </a:rPr>
              <a:t>dem</a:t>
            </a:r>
            <a:r>
              <a:rPr sz="225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50" b="1" spc="220" dirty="0">
                <a:solidFill>
                  <a:srgbClr val="FFFFFF"/>
                </a:solidFill>
                <a:latin typeface="Calibri"/>
                <a:cs typeface="Calibri"/>
              </a:rPr>
              <a:t>Start</a:t>
            </a:r>
            <a:r>
              <a:rPr sz="225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50" b="1" spc="310" dirty="0">
                <a:solidFill>
                  <a:srgbClr val="FFFFFF"/>
                </a:solidFill>
                <a:latin typeface="Calibri"/>
                <a:cs typeface="Calibri"/>
              </a:rPr>
              <a:t>zu</a:t>
            </a:r>
            <a:r>
              <a:rPr sz="225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50" b="1" spc="240" dirty="0">
                <a:solidFill>
                  <a:srgbClr val="FFFFFF"/>
                </a:solidFill>
                <a:latin typeface="Calibri"/>
                <a:cs typeface="Calibri"/>
              </a:rPr>
              <a:t>klären</a:t>
            </a:r>
            <a:r>
              <a:rPr sz="225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50" b="1" spc="175" dirty="0">
                <a:solidFill>
                  <a:srgbClr val="FFFFFF"/>
                </a:solidFill>
                <a:latin typeface="Calibri"/>
                <a:cs typeface="Calibri"/>
              </a:rPr>
              <a:t>ist</a:t>
            </a:r>
            <a:r>
              <a:rPr sz="225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50" b="1" spc="-25" dirty="0">
                <a:solidFill>
                  <a:srgbClr val="FFFFFF"/>
                </a:solidFill>
                <a:latin typeface="Calibri"/>
                <a:cs typeface="Calibri"/>
              </a:rPr>
              <a:t>...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43014" y="7605037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5">
                <a:moveTo>
                  <a:pt x="20403" y="36028"/>
                </a:moveTo>
                <a:lnTo>
                  <a:pt x="15625" y="36028"/>
                </a:lnTo>
                <a:lnTo>
                  <a:pt x="13327" y="35571"/>
                </a:lnTo>
                <a:lnTo>
                  <a:pt x="0" y="20403"/>
                </a:lnTo>
                <a:lnTo>
                  <a:pt x="0" y="15625"/>
                </a:lnTo>
                <a:lnTo>
                  <a:pt x="15625" y="0"/>
                </a:lnTo>
                <a:lnTo>
                  <a:pt x="20403" y="0"/>
                </a:lnTo>
                <a:lnTo>
                  <a:pt x="36028" y="18014"/>
                </a:lnTo>
                <a:lnTo>
                  <a:pt x="36028" y="20403"/>
                </a:lnTo>
                <a:lnTo>
                  <a:pt x="20403" y="36028"/>
                </a:lnTo>
                <a:close/>
              </a:path>
            </a:pathLst>
          </a:custGeom>
          <a:solidFill>
            <a:srgbClr val="1818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68096" y="7478846"/>
            <a:ext cx="3510915" cy="135001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570"/>
              </a:spcBef>
            </a:pP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Insbesondere</a:t>
            </a:r>
            <a:r>
              <a:rPr sz="850" b="1" spc="44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Promotionsinteressierte</a:t>
            </a:r>
            <a:r>
              <a:rPr sz="850" b="1" spc="45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aus</a:t>
            </a:r>
            <a:r>
              <a:rPr sz="850" b="1" spc="44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50" dirty="0">
                <a:solidFill>
                  <a:srgbClr val="181818"/>
                </a:solidFill>
                <a:latin typeface="Tahoma"/>
                <a:cs typeface="Tahoma"/>
              </a:rPr>
              <a:t>den</a:t>
            </a:r>
            <a:r>
              <a:rPr sz="850" b="1" spc="45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35" dirty="0">
                <a:solidFill>
                  <a:srgbClr val="181818"/>
                </a:solidFill>
                <a:latin typeface="Tahoma"/>
                <a:cs typeface="Tahoma"/>
              </a:rPr>
              <a:t>Bereichen</a:t>
            </a:r>
            <a:endParaRPr sz="850" dirty="0">
              <a:latin typeface="Tahoma"/>
              <a:cs typeface="Tahoma"/>
            </a:endParaRPr>
          </a:p>
          <a:p>
            <a:pPr marL="42545">
              <a:lnSpc>
                <a:spcPct val="100000"/>
              </a:lnSpc>
              <a:spcBef>
                <a:spcPts val="465"/>
              </a:spcBef>
            </a:pPr>
            <a:r>
              <a:rPr sz="850" b="1" spc="-20" dirty="0">
                <a:latin typeface="Tahoma"/>
                <a:cs typeface="Tahoma"/>
              </a:rPr>
              <a:t>-</a:t>
            </a:r>
            <a:r>
              <a:rPr sz="850" b="1" spc="-10" dirty="0">
                <a:solidFill>
                  <a:srgbClr val="FA836F"/>
                </a:solidFill>
                <a:latin typeface="Tahoma"/>
                <a:cs typeface="Tahoma"/>
              </a:rPr>
              <a:t>Physiotherapie,</a:t>
            </a:r>
            <a:endParaRPr sz="850" dirty="0">
              <a:latin typeface="Tahoma"/>
              <a:cs typeface="Tahoma"/>
            </a:endParaRPr>
          </a:p>
          <a:p>
            <a:pPr marL="43180">
              <a:lnSpc>
                <a:spcPct val="100000"/>
              </a:lnSpc>
              <a:spcBef>
                <a:spcPts val="470"/>
              </a:spcBef>
            </a:pPr>
            <a:r>
              <a:rPr sz="850" b="1" spc="-20" dirty="0">
                <a:solidFill>
                  <a:srgbClr val="181818"/>
                </a:solidFill>
                <a:latin typeface="Tahoma"/>
                <a:cs typeface="Tahoma"/>
              </a:rPr>
              <a:t>-</a:t>
            </a:r>
            <a:r>
              <a:rPr sz="850" b="1" spc="50" dirty="0">
                <a:solidFill>
                  <a:srgbClr val="FA836F"/>
                </a:solidFill>
                <a:latin typeface="Tahoma"/>
                <a:cs typeface="Tahoma"/>
              </a:rPr>
              <a:t>Ergotherapie</a:t>
            </a:r>
            <a:r>
              <a:rPr sz="850" b="1" spc="40" dirty="0">
                <a:solidFill>
                  <a:srgbClr val="FA836F"/>
                </a:solidFill>
                <a:latin typeface="Tahoma"/>
                <a:cs typeface="Tahoma"/>
              </a:rPr>
              <a:t> </a:t>
            </a:r>
            <a:r>
              <a:rPr sz="850" b="1" spc="30" dirty="0">
                <a:solidFill>
                  <a:srgbClr val="181818"/>
                </a:solidFill>
                <a:latin typeface="Tahoma"/>
                <a:cs typeface="Tahoma"/>
              </a:rPr>
              <a:t>und</a:t>
            </a:r>
            <a:endParaRPr sz="850" dirty="0">
              <a:latin typeface="Tahoma"/>
              <a:cs typeface="Tahoma"/>
            </a:endParaRPr>
          </a:p>
          <a:p>
            <a:pPr marL="43180">
              <a:lnSpc>
                <a:spcPct val="100000"/>
              </a:lnSpc>
              <a:spcBef>
                <a:spcPts val="470"/>
              </a:spcBef>
            </a:pPr>
            <a:r>
              <a:rPr sz="850" b="1" spc="-20" dirty="0">
                <a:solidFill>
                  <a:srgbClr val="181818"/>
                </a:solidFill>
                <a:latin typeface="Tahoma"/>
                <a:cs typeface="Tahoma"/>
              </a:rPr>
              <a:t>-</a:t>
            </a:r>
            <a:r>
              <a:rPr sz="850" b="1" spc="40" dirty="0">
                <a:solidFill>
                  <a:srgbClr val="FA836F"/>
                </a:solidFill>
                <a:latin typeface="Tahoma"/>
                <a:cs typeface="Tahoma"/>
              </a:rPr>
              <a:t>Logopädie</a:t>
            </a:r>
            <a:endParaRPr sz="8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sind</a:t>
            </a:r>
            <a:r>
              <a:rPr sz="850" b="1" spc="20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zu</a:t>
            </a:r>
            <a:r>
              <a:rPr sz="850" b="1" spc="20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dieser</a:t>
            </a:r>
            <a:r>
              <a:rPr sz="850" b="1" spc="20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45" dirty="0">
                <a:solidFill>
                  <a:srgbClr val="181818"/>
                </a:solidFill>
                <a:latin typeface="Tahoma"/>
                <a:cs typeface="Tahoma"/>
              </a:rPr>
              <a:t>Veranstaltung</a:t>
            </a:r>
            <a:r>
              <a:rPr sz="850" b="1" spc="20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eingeladen,</a:t>
            </a:r>
            <a:r>
              <a:rPr sz="850" b="1" spc="20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60" dirty="0">
                <a:solidFill>
                  <a:srgbClr val="181818"/>
                </a:solidFill>
                <a:latin typeface="Tahoma"/>
                <a:cs typeface="Tahoma"/>
              </a:rPr>
              <a:t>um</a:t>
            </a:r>
            <a:r>
              <a:rPr sz="850" b="1" spc="20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von</a:t>
            </a:r>
            <a:r>
              <a:rPr sz="850" b="1" spc="204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25" dirty="0">
                <a:solidFill>
                  <a:srgbClr val="181818"/>
                </a:solidFill>
                <a:latin typeface="Tahoma"/>
                <a:cs typeface="Tahoma"/>
              </a:rPr>
              <a:t>den</a:t>
            </a:r>
            <a:endParaRPr sz="850" dirty="0">
              <a:latin typeface="Tahoma"/>
              <a:cs typeface="Tahoma"/>
            </a:endParaRPr>
          </a:p>
          <a:p>
            <a:pPr marL="12700" marR="5080">
              <a:lnSpc>
                <a:spcPct val="146000"/>
              </a:lnSpc>
            </a:pPr>
            <a:r>
              <a:rPr sz="850" b="1" spc="50" dirty="0">
                <a:solidFill>
                  <a:srgbClr val="181818"/>
                </a:solidFill>
                <a:latin typeface="Tahoma"/>
                <a:cs typeface="Tahoma"/>
              </a:rPr>
              <a:t>Erfahrungen</a:t>
            </a:r>
            <a:r>
              <a:rPr sz="850" b="1" spc="15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45" dirty="0">
                <a:solidFill>
                  <a:srgbClr val="181818"/>
                </a:solidFill>
                <a:latin typeface="Tahoma"/>
                <a:cs typeface="Tahoma"/>
              </a:rPr>
              <a:t>promovierter</a:t>
            </a:r>
            <a:r>
              <a:rPr sz="850" b="1" spc="16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Kolleg*innen</a:t>
            </a:r>
            <a:r>
              <a:rPr sz="850" b="1" spc="16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zu</a:t>
            </a:r>
            <a:r>
              <a:rPr sz="850" b="1" spc="16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hören</a:t>
            </a:r>
            <a:r>
              <a:rPr sz="850" b="1" spc="16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55" dirty="0">
                <a:solidFill>
                  <a:srgbClr val="181818"/>
                </a:solidFill>
                <a:latin typeface="Tahoma"/>
                <a:cs typeface="Tahoma"/>
              </a:rPr>
              <a:t>und</a:t>
            </a:r>
            <a:r>
              <a:rPr sz="850" b="1" spc="16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-20" dirty="0">
                <a:solidFill>
                  <a:srgbClr val="181818"/>
                </a:solidFill>
                <a:latin typeface="Tahoma"/>
                <a:cs typeface="Tahoma"/>
              </a:rPr>
              <a:t>sich </a:t>
            </a:r>
            <a:r>
              <a:rPr sz="850" b="1" spc="-10" dirty="0">
                <a:solidFill>
                  <a:srgbClr val="181818"/>
                </a:solidFill>
                <a:latin typeface="Tahoma"/>
                <a:cs typeface="Tahoma"/>
              </a:rPr>
              <a:t>auszutauschen.</a:t>
            </a:r>
            <a:endParaRPr sz="85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68096" y="9051501"/>
            <a:ext cx="205232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Bringt</a:t>
            </a:r>
            <a:r>
              <a:rPr sz="850" b="1" spc="18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60" dirty="0">
                <a:solidFill>
                  <a:srgbClr val="181818"/>
                </a:solidFill>
                <a:latin typeface="Tahoma"/>
                <a:cs typeface="Tahoma"/>
              </a:rPr>
              <a:t>Euch</a:t>
            </a:r>
            <a:r>
              <a:rPr sz="850" b="1" spc="18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55" dirty="0">
                <a:solidFill>
                  <a:srgbClr val="181818"/>
                </a:solidFill>
                <a:latin typeface="Tahoma"/>
                <a:cs typeface="Tahoma"/>
              </a:rPr>
              <a:t>mit</a:t>
            </a:r>
            <a:r>
              <a:rPr sz="850" b="1" spc="19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Euren</a:t>
            </a:r>
            <a:r>
              <a:rPr sz="850" b="1" spc="18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Fragen</a:t>
            </a:r>
            <a:r>
              <a:rPr sz="850" b="1" spc="18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-20" dirty="0">
                <a:solidFill>
                  <a:srgbClr val="181818"/>
                </a:solidFill>
                <a:latin typeface="Tahoma"/>
                <a:cs typeface="Tahoma"/>
              </a:rPr>
              <a:t>ein.</a:t>
            </a:r>
            <a:endParaRPr sz="850" dirty="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43014" y="4352030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5">
                <a:moveTo>
                  <a:pt x="20403" y="36028"/>
                </a:moveTo>
                <a:lnTo>
                  <a:pt x="15625" y="36028"/>
                </a:lnTo>
                <a:lnTo>
                  <a:pt x="13327" y="35571"/>
                </a:lnTo>
                <a:lnTo>
                  <a:pt x="0" y="20403"/>
                </a:lnTo>
                <a:lnTo>
                  <a:pt x="0" y="15625"/>
                </a:lnTo>
                <a:lnTo>
                  <a:pt x="15625" y="0"/>
                </a:lnTo>
                <a:lnTo>
                  <a:pt x="20403" y="0"/>
                </a:lnTo>
                <a:lnTo>
                  <a:pt x="36028" y="18014"/>
                </a:lnTo>
                <a:lnTo>
                  <a:pt x="36028" y="20403"/>
                </a:lnTo>
                <a:lnTo>
                  <a:pt x="20403" y="36028"/>
                </a:lnTo>
                <a:close/>
              </a:path>
            </a:pathLst>
          </a:custGeom>
          <a:solidFill>
            <a:srgbClr val="1818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368940" y="4225838"/>
            <a:ext cx="3729354" cy="7512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320">
              <a:lnSpc>
                <a:spcPct val="146000"/>
              </a:lnSpc>
              <a:spcBef>
                <a:spcPts val="100"/>
              </a:spcBef>
            </a:pPr>
            <a:r>
              <a:rPr sz="850" b="1" dirty="0">
                <a:latin typeface="Tahoma"/>
                <a:cs typeface="Tahoma"/>
              </a:rPr>
              <a:t>Der</a:t>
            </a:r>
            <a:r>
              <a:rPr sz="850" b="1" spc="60" dirty="0">
                <a:latin typeface="Tahoma"/>
                <a:cs typeface="Tahoma"/>
              </a:rPr>
              <a:t> </a:t>
            </a:r>
            <a:r>
              <a:rPr sz="850" b="1" spc="55" dirty="0">
                <a:solidFill>
                  <a:srgbClr val="506694"/>
                </a:solidFill>
                <a:latin typeface="Tahoma"/>
                <a:cs typeface="Tahoma"/>
              </a:rPr>
              <a:t>Hochschulverbund</a:t>
            </a:r>
            <a:r>
              <a:rPr sz="850" b="1" spc="65" dirty="0">
                <a:solidFill>
                  <a:srgbClr val="506694"/>
                </a:solidFill>
                <a:latin typeface="Tahoma"/>
                <a:cs typeface="Tahoma"/>
              </a:rPr>
              <a:t> </a:t>
            </a:r>
            <a:r>
              <a:rPr sz="850" b="1" spc="50" dirty="0">
                <a:solidFill>
                  <a:srgbClr val="506694"/>
                </a:solidFill>
                <a:latin typeface="Tahoma"/>
                <a:cs typeface="Tahoma"/>
              </a:rPr>
              <a:t>Gesundheitsfachberufe</a:t>
            </a:r>
            <a:r>
              <a:rPr sz="850" b="1" spc="60" dirty="0">
                <a:solidFill>
                  <a:srgbClr val="506694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506694"/>
                </a:solidFill>
                <a:latin typeface="Tahoma"/>
                <a:cs typeface="Tahoma"/>
              </a:rPr>
              <a:t>(HVG)</a:t>
            </a:r>
            <a:r>
              <a:rPr sz="850" b="1" spc="65" dirty="0">
                <a:solidFill>
                  <a:srgbClr val="506694"/>
                </a:solidFill>
                <a:latin typeface="Tahoma"/>
                <a:cs typeface="Tahoma"/>
              </a:rPr>
              <a:t> </a:t>
            </a:r>
            <a:r>
              <a:rPr sz="850" b="1" spc="55" dirty="0">
                <a:latin typeface="Tahoma"/>
                <a:cs typeface="Tahoma"/>
              </a:rPr>
              <a:t>und</a:t>
            </a:r>
            <a:r>
              <a:rPr sz="850" b="1" spc="60" dirty="0">
                <a:latin typeface="Tahoma"/>
                <a:cs typeface="Tahoma"/>
              </a:rPr>
              <a:t> </a:t>
            </a:r>
            <a:r>
              <a:rPr sz="850" b="1" spc="-25" dirty="0">
                <a:latin typeface="Tahoma"/>
                <a:cs typeface="Tahoma"/>
              </a:rPr>
              <a:t>der </a:t>
            </a:r>
            <a:r>
              <a:rPr sz="850" b="1" dirty="0">
                <a:solidFill>
                  <a:srgbClr val="17A5DE"/>
                </a:solidFill>
                <a:latin typeface="Tahoma"/>
                <a:cs typeface="Tahoma"/>
              </a:rPr>
              <a:t>Verein</a:t>
            </a:r>
            <a:r>
              <a:rPr sz="850" b="1" spc="140" dirty="0">
                <a:solidFill>
                  <a:srgbClr val="17A5DE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7A5DE"/>
                </a:solidFill>
                <a:latin typeface="Tahoma"/>
                <a:cs typeface="Tahoma"/>
              </a:rPr>
              <a:t>zur</a:t>
            </a:r>
            <a:r>
              <a:rPr sz="850" b="1" spc="145" dirty="0">
                <a:solidFill>
                  <a:srgbClr val="17A5DE"/>
                </a:solidFill>
                <a:latin typeface="Tahoma"/>
                <a:cs typeface="Tahoma"/>
              </a:rPr>
              <a:t> </a:t>
            </a:r>
            <a:r>
              <a:rPr sz="850" b="1" spc="45" dirty="0">
                <a:solidFill>
                  <a:srgbClr val="17A5DE"/>
                </a:solidFill>
                <a:latin typeface="Tahoma"/>
                <a:cs typeface="Tahoma"/>
              </a:rPr>
              <a:t>Förderung</a:t>
            </a:r>
            <a:r>
              <a:rPr sz="850" b="1" spc="145" dirty="0">
                <a:solidFill>
                  <a:srgbClr val="17A5DE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7A5DE"/>
                </a:solidFill>
                <a:latin typeface="Tahoma"/>
                <a:cs typeface="Tahoma"/>
              </a:rPr>
              <a:t>der</a:t>
            </a:r>
            <a:r>
              <a:rPr sz="850" b="1" spc="145" dirty="0">
                <a:solidFill>
                  <a:srgbClr val="17A5DE"/>
                </a:solidFill>
                <a:latin typeface="Tahoma"/>
                <a:cs typeface="Tahoma"/>
              </a:rPr>
              <a:t> </a:t>
            </a:r>
            <a:r>
              <a:rPr sz="850" b="1" spc="45" dirty="0">
                <a:solidFill>
                  <a:srgbClr val="17A5DE"/>
                </a:solidFill>
                <a:latin typeface="Tahoma"/>
                <a:cs typeface="Tahoma"/>
              </a:rPr>
              <a:t>Wissenschaft</a:t>
            </a:r>
            <a:r>
              <a:rPr sz="850" b="1" spc="145" dirty="0">
                <a:solidFill>
                  <a:srgbClr val="17A5DE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7A5DE"/>
                </a:solidFill>
                <a:latin typeface="Tahoma"/>
                <a:cs typeface="Tahoma"/>
              </a:rPr>
              <a:t>in</a:t>
            </a:r>
            <a:r>
              <a:rPr sz="850" b="1" spc="145" dirty="0">
                <a:solidFill>
                  <a:srgbClr val="17A5DE"/>
                </a:solidFill>
                <a:latin typeface="Tahoma"/>
                <a:cs typeface="Tahoma"/>
              </a:rPr>
              <a:t> </a:t>
            </a:r>
            <a:r>
              <a:rPr sz="850" b="1" spc="25" dirty="0">
                <a:solidFill>
                  <a:srgbClr val="17A5DE"/>
                </a:solidFill>
                <a:latin typeface="Tahoma"/>
                <a:cs typeface="Tahoma"/>
              </a:rPr>
              <a:t>den</a:t>
            </a:r>
            <a:endParaRPr sz="850" dirty="0">
              <a:latin typeface="Tahoma"/>
              <a:cs typeface="Tahoma"/>
            </a:endParaRPr>
          </a:p>
          <a:p>
            <a:pPr marL="12700" marR="5080">
              <a:lnSpc>
                <a:spcPct val="146000"/>
              </a:lnSpc>
            </a:pPr>
            <a:r>
              <a:rPr sz="850" b="1" spc="50" dirty="0">
                <a:solidFill>
                  <a:srgbClr val="17A5DE"/>
                </a:solidFill>
                <a:latin typeface="Tahoma"/>
                <a:cs typeface="Tahoma"/>
              </a:rPr>
              <a:t>Gesundheitsberufen</a:t>
            </a:r>
            <a:r>
              <a:rPr sz="850" b="1" spc="210" dirty="0">
                <a:solidFill>
                  <a:srgbClr val="17A5DE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7A5DE"/>
                </a:solidFill>
                <a:latin typeface="Tahoma"/>
                <a:cs typeface="Tahoma"/>
              </a:rPr>
              <a:t>(VFWG)</a:t>
            </a:r>
            <a:r>
              <a:rPr sz="850" b="1" spc="210" dirty="0">
                <a:solidFill>
                  <a:srgbClr val="17A5DE"/>
                </a:solidFill>
                <a:latin typeface="Tahoma"/>
                <a:cs typeface="Tahoma"/>
              </a:rPr>
              <a:t> </a:t>
            </a:r>
            <a:r>
              <a:rPr sz="850" b="1" dirty="0" err="1">
                <a:solidFill>
                  <a:srgbClr val="181818"/>
                </a:solidFill>
                <a:latin typeface="Tahoma"/>
                <a:cs typeface="Tahoma"/>
              </a:rPr>
              <a:t>setzen</a:t>
            </a:r>
            <a:r>
              <a:rPr sz="850" b="1" spc="21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 err="1">
                <a:solidFill>
                  <a:srgbClr val="181818"/>
                </a:solidFill>
                <a:latin typeface="Tahoma"/>
                <a:cs typeface="Tahoma"/>
              </a:rPr>
              <a:t>sich</a:t>
            </a:r>
            <a:r>
              <a:rPr sz="850" b="1" spc="21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-25" dirty="0">
                <a:solidFill>
                  <a:srgbClr val="181818"/>
                </a:solidFill>
                <a:latin typeface="Tahoma"/>
                <a:cs typeface="Tahoma"/>
              </a:rPr>
              <a:t>für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die</a:t>
            </a:r>
            <a:r>
              <a:rPr sz="850" b="1" spc="8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55" dirty="0">
                <a:solidFill>
                  <a:srgbClr val="181818"/>
                </a:solidFill>
                <a:latin typeface="Tahoma"/>
                <a:cs typeface="Tahoma"/>
              </a:rPr>
              <a:t>Akademisierung</a:t>
            </a:r>
            <a:r>
              <a:rPr sz="850" b="1" spc="8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in</a:t>
            </a:r>
            <a:r>
              <a:rPr sz="850" b="1" spc="8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50" dirty="0">
                <a:solidFill>
                  <a:srgbClr val="181818"/>
                </a:solidFill>
                <a:latin typeface="Tahoma"/>
                <a:cs typeface="Tahoma"/>
              </a:rPr>
              <a:t>den</a:t>
            </a:r>
            <a:r>
              <a:rPr sz="850" b="1" spc="8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50" dirty="0">
                <a:solidFill>
                  <a:srgbClr val="181818"/>
                </a:solidFill>
                <a:latin typeface="Tahoma"/>
                <a:cs typeface="Tahoma"/>
              </a:rPr>
              <a:t>Gesundheitsberufen</a:t>
            </a:r>
            <a:r>
              <a:rPr sz="850" b="1" spc="8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-20" dirty="0">
                <a:solidFill>
                  <a:srgbClr val="181818"/>
                </a:solidFill>
                <a:latin typeface="Tahoma"/>
                <a:cs typeface="Tahoma"/>
              </a:rPr>
              <a:t>ein.</a:t>
            </a:r>
            <a:endParaRPr sz="85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001" y="4255859"/>
            <a:ext cx="1390449" cy="2737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DE" sz="1700" b="1" spc="55" dirty="0">
                <a:solidFill>
                  <a:srgbClr val="181818"/>
                </a:solidFill>
                <a:uFill>
                  <a:solidFill>
                    <a:srgbClr val="181818"/>
                  </a:solidFill>
                </a:uFill>
                <a:latin typeface="Arial Narrow"/>
                <a:cs typeface="Arial Narrow"/>
              </a:rPr>
              <a:t>PROGRAMM</a:t>
            </a:r>
            <a:r>
              <a:rPr sz="1700" spc="55" dirty="0">
                <a:solidFill>
                  <a:srgbClr val="181818"/>
                </a:solidFill>
                <a:uFill>
                  <a:solidFill>
                    <a:srgbClr val="181818"/>
                  </a:solidFill>
                </a:uFill>
                <a:latin typeface="Arial Narrow"/>
                <a:cs typeface="Arial Narrow"/>
              </a:rPr>
              <a:t>:</a:t>
            </a:r>
            <a:endParaRPr sz="1700" dirty="0">
              <a:latin typeface="Arial Narrow"/>
              <a:cs typeface="Arial Narro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43014" y="582516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5">
                <a:moveTo>
                  <a:pt x="20403" y="36028"/>
                </a:moveTo>
                <a:lnTo>
                  <a:pt x="15625" y="36028"/>
                </a:lnTo>
                <a:lnTo>
                  <a:pt x="13327" y="35571"/>
                </a:lnTo>
                <a:lnTo>
                  <a:pt x="0" y="20403"/>
                </a:lnTo>
                <a:lnTo>
                  <a:pt x="0" y="15625"/>
                </a:lnTo>
                <a:lnTo>
                  <a:pt x="15625" y="0"/>
                </a:lnTo>
                <a:lnTo>
                  <a:pt x="20403" y="0"/>
                </a:lnTo>
                <a:lnTo>
                  <a:pt x="36028" y="18014"/>
                </a:lnTo>
                <a:lnTo>
                  <a:pt x="36028" y="20403"/>
                </a:lnTo>
                <a:lnTo>
                  <a:pt x="20403" y="36028"/>
                </a:lnTo>
                <a:close/>
              </a:path>
            </a:pathLst>
          </a:custGeom>
          <a:solidFill>
            <a:srgbClr val="1818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368940" y="5698973"/>
            <a:ext cx="3522345" cy="403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100"/>
              </a:spcBef>
            </a:pP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Es</a:t>
            </a:r>
            <a:r>
              <a:rPr sz="850" b="1" spc="6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50" dirty="0">
                <a:solidFill>
                  <a:srgbClr val="181818"/>
                </a:solidFill>
                <a:latin typeface="Tahoma"/>
                <a:cs typeface="Tahoma"/>
              </a:rPr>
              <a:t>braucht</a:t>
            </a:r>
            <a:r>
              <a:rPr sz="850" b="1" spc="6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45" dirty="0">
                <a:solidFill>
                  <a:srgbClr val="181818"/>
                </a:solidFill>
                <a:latin typeface="Tahoma"/>
                <a:cs typeface="Tahoma"/>
              </a:rPr>
              <a:t>zielgerichtete</a:t>
            </a:r>
            <a:r>
              <a:rPr sz="850" b="1" spc="7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45" dirty="0">
                <a:solidFill>
                  <a:srgbClr val="181818"/>
                </a:solidFill>
                <a:latin typeface="Tahoma"/>
                <a:cs typeface="Tahoma"/>
              </a:rPr>
              <a:t>Maßnahmen,</a:t>
            </a:r>
            <a:r>
              <a:rPr sz="850" b="1" spc="6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60" dirty="0">
                <a:solidFill>
                  <a:srgbClr val="181818"/>
                </a:solidFill>
                <a:latin typeface="Tahoma"/>
                <a:cs typeface="Tahoma"/>
              </a:rPr>
              <a:t>um</a:t>
            </a:r>
            <a:r>
              <a:rPr sz="850" b="1" spc="7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40" dirty="0">
                <a:solidFill>
                  <a:srgbClr val="181818"/>
                </a:solidFill>
                <a:latin typeface="Tahoma"/>
                <a:cs typeface="Tahoma"/>
              </a:rPr>
              <a:t>Promovierende </a:t>
            </a:r>
            <a:r>
              <a:rPr sz="850" b="1" spc="55" dirty="0">
                <a:solidFill>
                  <a:srgbClr val="181818"/>
                </a:solidFill>
                <a:latin typeface="Tahoma"/>
                <a:cs typeface="Tahoma"/>
              </a:rPr>
              <a:t>und</a:t>
            </a:r>
            <a:r>
              <a:rPr sz="850" b="1" spc="42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Promotionsinteressierte</a:t>
            </a:r>
            <a:r>
              <a:rPr sz="850" b="1" spc="43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zu</a:t>
            </a:r>
            <a:r>
              <a:rPr sz="850" b="1" spc="43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-10" dirty="0">
                <a:solidFill>
                  <a:srgbClr val="181818"/>
                </a:solidFill>
                <a:latin typeface="Tahoma"/>
                <a:cs typeface="Tahoma"/>
              </a:rPr>
              <a:t>unterstützen.</a:t>
            </a:r>
            <a:endParaRPr sz="850" dirty="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243014" y="6722945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5">
                <a:moveTo>
                  <a:pt x="20403" y="36028"/>
                </a:moveTo>
                <a:lnTo>
                  <a:pt x="15625" y="36028"/>
                </a:lnTo>
                <a:lnTo>
                  <a:pt x="13327" y="35571"/>
                </a:lnTo>
                <a:lnTo>
                  <a:pt x="0" y="20403"/>
                </a:lnTo>
                <a:lnTo>
                  <a:pt x="0" y="15625"/>
                </a:lnTo>
                <a:lnTo>
                  <a:pt x="15625" y="0"/>
                </a:lnTo>
                <a:lnTo>
                  <a:pt x="20403" y="0"/>
                </a:lnTo>
                <a:lnTo>
                  <a:pt x="36028" y="18014"/>
                </a:lnTo>
                <a:lnTo>
                  <a:pt x="36028" y="20403"/>
                </a:lnTo>
                <a:lnTo>
                  <a:pt x="20403" y="36028"/>
                </a:lnTo>
                <a:close/>
              </a:path>
            </a:pathLst>
          </a:custGeom>
          <a:solidFill>
            <a:srgbClr val="1818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368940" y="6596754"/>
            <a:ext cx="3591560" cy="78232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In</a:t>
            </a:r>
            <a:r>
              <a:rPr sz="850" b="1" spc="7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der</a:t>
            </a:r>
            <a:r>
              <a:rPr sz="850" b="1" spc="8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45" dirty="0">
                <a:solidFill>
                  <a:srgbClr val="181818"/>
                </a:solidFill>
                <a:latin typeface="Tahoma"/>
                <a:cs typeface="Tahoma"/>
              </a:rPr>
              <a:t>Tradition</a:t>
            </a:r>
            <a:r>
              <a:rPr sz="850" b="1" spc="8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der</a:t>
            </a:r>
            <a:r>
              <a:rPr sz="850" b="1" spc="8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45" dirty="0">
                <a:solidFill>
                  <a:srgbClr val="181818"/>
                </a:solidFill>
                <a:latin typeface="Tahoma"/>
                <a:cs typeface="Tahoma"/>
              </a:rPr>
              <a:t>Tagungen</a:t>
            </a:r>
            <a:r>
              <a:rPr sz="850" b="1" spc="8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55" dirty="0">
                <a:solidFill>
                  <a:srgbClr val="FA836F"/>
                </a:solidFill>
                <a:latin typeface="Tahoma"/>
                <a:cs typeface="Tahoma"/>
              </a:rPr>
              <a:t>„Empowerment</a:t>
            </a:r>
            <a:r>
              <a:rPr sz="850" b="1" spc="80" dirty="0">
                <a:solidFill>
                  <a:srgbClr val="FA836F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FA836F"/>
                </a:solidFill>
                <a:latin typeface="Tahoma"/>
                <a:cs typeface="Tahoma"/>
              </a:rPr>
              <a:t>für</a:t>
            </a:r>
            <a:r>
              <a:rPr sz="850" b="1" spc="80" dirty="0">
                <a:solidFill>
                  <a:srgbClr val="FA836F"/>
                </a:solidFill>
                <a:latin typeface="Tahoma"/>
                <a:cs typeface="Tahoma"/>
              </a:rPr>
              <a:t> </a:t>
            </a:r>
            <a:r>
              <a:rPr sz="850" b="1" spc="-20" dirty="0">
                <a:solidFill>
                  <a:srgbClr val="FA836F"/>
                </a:solidFill>
                <a:latin typeface="Tahoma"/>
                <a:cs typeface="Tahoma"/>
              </a:rPr>
              <a:t>eine</a:t>
            </a:r>
            <a:endParaRPr sz="850" dirty="0">
              <a:latin typeface="Tahoma"/>
              <a:cs typeface="Tahoma"/>
            </a:endParaRPr>
          </a:p>
          <a:p>
            <a:pPr marL="12700" marR="5080">
              <a:lnSpc>
                <a:spcPct val="146000"/>
              </a:lnSpc>
            </a:pPr>
            <a:r>
              <a:rPr sz="850" b="1" spc="50" dirty="0">
                <a:solidFill>
                  <a:srgbClr val="FA836F"/>
                </a:solidFill>
                <a:latin typeface="Tahoma"/>
                <a:cs typeface="Tahoma"/>
              </a:rPr>
              <a:t>Promotion</a:t>
            </a:r>
            <a:r>
              <a:rPr sz="850" b="1" spc="165" dirty="0">
                <a:solidFill>
                  <a:srgbClr val="FA836F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FA836F"/>
                </a:solidFill>
                <a:latin typeface="Tahoma"/>
                <a:cs typeface="Tahoma"/>
              </a:rPr>
              <a:t>in</a:t>
            </a:r>
            <a:r>
              <a:rPr sz="850" b="1" spc="165" dirty="0">
                <a:solidFill>
                  <a:srgbClr val="FA836F"/>
                </a:solidFill>
                <a:latin typeface="Tahoma"/>
                <a:cs typeface="Tahoma"/>
              </a:rPr>
              <a:t> </a:t>
            </a:r>
            <a:r>
              <a:rPr sz="850" b="1" spc="50" dirty="0">
                <a:solidFill>
                  <a:srgbClr val="FA836F"/>
                </a:solidFill>
                <a:latin typeface="Tahoma"/>
                <a:cs typeface="Tahoma"/>
              </a:rPr>
              <a:t>den</a:t>
            </a:r>
            <a:r>
              <a:rPr sz="850" b="1" spc="165" dirty="0">
                <a:solidFill>
                  <a:srgbClr val="FA836F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FA836F"/>
                </a:solidFill>
                <a:latin typeface="Tahoma"/>
                <a:cs typeface="Tahoma"/>
              </a:rPr>
              <a:t>Therapieberufen“</a:t>
            </a:r>
            <a:r>
              <a:rPr sz="850" b="1" spc="165" dirty="0">
                <a:solidFill>
                  <a:srgbClr val="FA836F"/>
                </a:solidFill>
                <a:latin typeface="Tahoma"/>
                <a:cs typeface="Tahoma"/>
              </a:rPr>
              <a:t> </a:t>
            </a:r>
            <a:r>
              <a:rPr sz="850" b="1" spc="50" dirty="0">
                <a:solidFill>
                  <a:srgbClr val="181818"/>
                </a:solidFill>
                <a:latin typeface="Tahoma"/>
                <a:cs typeface="Tahoma"/>
              </a:rPr>
              <a:t>bieten</a:t>
            </a:r>
            <a:r>
              <a:rPr sz="850" b="1" spc="16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der</a:t>
            </a:r>
            <a:r>
              <a:rPr sz="850" b="1" spc="16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506694"/>
                </a:solidFill>
                <a:latin typeface="Tahoma"/>
                <a:cs typeface="Tahoma"/>
              </a:rPr>
              <a:t>HVG</a:t>
            </a:r>
            <a:r>
              <a:rPr sz="850" b="1" spc="165" dirty="0">
                <a:solidFill>
                  <a:srgbClr val="506694"/>
                </a:solidFill>
                <a:latin typeface="Tahoma"/>
                <a:cs typeface="Tahoma"/>
              </a:rPr>
              <a:t> </a:t>
            </a:r>
            <a:r>
              <a:rPr sz="850" b="1" spc="55" dirty="0">
                <a:latin typeface="Tahoma"/>
                <a:cs typeface="Tahoma"/>
              </a:rPr>
              <a:t>und</a:t>
            </a:r>
            <a:r>
              <a:rPr sz="850" b="1" spc="165" dirty="0">
                <a:latin typeface="Tahoma"/>
                <a:cs typeface="Tahoma"/>
              </a:rPr>
              <a:t> </a:t>
            </a:r>
            <a:r>
              <a:rPr sz="850" b="1" spc="-25" dirty="0">
                <a:latin typeface="Tahoma"/>
                <a:cs typeface="Tahoma"/>
              </a:rPr>
              <a:t>der </a:t>
            </a:r>
            <a:r>
              <a:rPr sz="850" b="1" spc="55" dirty="0">
                <a:solidFill>
                  <a:srgbClr val="17A5DE"/>
                </a:solidFill>
                <a:latin typeface="Tahoma"/>
                <a:cs typeface="Tahoma"/>
              </a:rPr>
              <a:t>VFWG</a:t>
            </a:r>
            <a:r>
              <a:rPr sz="850" b="1" spc="85" dirty="0">
                <a:solidFill>
                  <a:srgbClr val="17A5DE"/>
                </a:solidFill>
                <a:latin typeface="Tahoma"/>
                <a:cs typeface="Tahoma"/>
              </a:rPr>
              <a:t> </a:t>
            </a:r>
            <a:r>
              <a:rPr sz="850" b="1" dirty="0">
                <a:latin typeface="Tahoma"/>
                <a:cs typeface="Tahoma"/>
              </a:rPr>
              <a:t>dieses</a:t>
            </a:r>
            <a:r>
              <a:rPr sz="850" b="1" spc="85" dirty="0">
                <a:latin typeface="Tahoma"/>
                <a:cs typeface="Tahoma"/>
              </a:rPr>
              <a:t> </a:t>
            </a:r>
            <a:r>
              <a:rPr sz="850" b="1" spc="50" dirty="0">
                <a:solidFill>
                  <a:srgbClr val="181818"/>
                </a:solidFill>
                <a:latin typeface="Tahoma"/>
                <a:cs typeface="Tahoma"/>
              </a:rPr>
              <a:t>Forum</a:t>
            </a:r>
            <a:r>
              <a:rPr sz="850" b="1" spc="9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an,</a:t>
            </a:r>
            <a:r>
              <a:rPr sz="850" b="1" spc="8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60" dirty="0">
                <a:solidFill>
                  <a:srgbClr val="181818"/>
                </a:solidFill>
                <a:latin typeface="Tahoma"/>
                <a:cs typeface="Tahoma"/>
              </a:rPr>
              <a:t>um</a:t>
            </a:r>
            <a:r>
              <a:rPr sz="850" b="1" spc="9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50" dirty="0">
                <a:solidFill>
                  <a:srgbClr val="181818"/>
                </a:solidFill>
                <a:latin typeface="Tahoma"/>
                <a:cs typeface="Tahoma"/>
              </a:rPr>
              <a:t>Promovierende</a:t>
            </a:r>
            <a:r>
              <a:rPr sz="850" b="1" spc="8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30" dirty="0">
                <a:solidFill>
                  <a:srgbClr val="181818"/>
                </a:solidFill>
                <a:latin typeface="Tahoma"/>
                <a:cs typeface="Tahoma"/>
              </a:rPr>
              <a:t>und</a:t>
            </a:r>
            <a:endParaRPr sz="8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Promotionsinteressierte</a:t>
            </a:r>
            <a:r>
              <a:rPr sz="850" b="1" spc="43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45" dirty="0">
                <a:solidFill>
                  <a:srgbClr val="181818"/>
                </a:solidFill>
                <a:latin typeface="Tahoma"/>
                <a:cs typeface="Tahoma"/>
              </a:rPr>
              <a:t>konkret</a:t>
            </a:r>
            <a:r>
              <a:rPr sz="850" b="1" spc="434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dirty="0">
                <a:solidFill>
                  <a:srgbClr val="181818"/>
                </a:solidFill>
                <a:latin typeface="Tahoma"/>
                <a:cs typeface="Tahoma"/>
              </a:rPr>
              <a:t>zu</a:t>
            </a:r>
            <a:r>
              <a:rPr sz="850" b="1" spc="434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850" b="1" spc="-10" dirty="0">
                <a:solidFill>
                  <a:srgbClr val="181818"/>
                </a:solidFill>
                <a:latin typeface="Tahoma"/>
                <a:cs typeface="Tahoma"/>
              </a:rPr>
              <a:t>unterstützen.</a:t>
            </a:r>
            <a:endParaRPr sz="850" dirty="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7859" y="4681453"/>
            <a:ext cx="1927860" cy="1400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6200"/>
              </a:lnSpc>
              <a:spcBef>
                <a:spcPts val="50"/>
              </a:spcBef>
              <a:spcAft>
                <a:spcPts val="50"/>
              </a:spcAft>
            </a:pPr>
            <a:r>
              <a:rPr sz="850" b="1" spc="90" dirty="0">
                <a:latin typeface="Century Gothic"/>
                <a:cs typeface="Century Gothic"/>
              </a:rPr>
              <a:t>Begrüßung, </a:t>
            </a:r>
            <a:r>
              <a:rPr sz="850" b="1" spc="110" dirty="0">
                <a:latin typeface="Century Gothic"/>
                <a:cs typeface="Century Gothic"/>
              </a:rPr>
              <a:t>Einführung</a:t>
            </a:r>
            <a:r>
              <a:rPr sz="850" b="1" spc="95" dirty="0">
                <a:latin typeface="Century Gothic"/>
                <a:cs typeface="Century Gothic"/>
              </a:rPr>
              <a:t> </a:t>
            </a:r>
            <a:r>
              <a:rPr sz="850" b="1" spc="80" dirty="0">
                <a:latin typeface="Century Gothic"/>
                <a:cs typeface="Century Gothic"/>
              </a:rPr>
              <a:t>in</a:t>
            </a:r>
            <a:r>
              <a:rPr sz="850" b="1" spc="95" dirty="0">
                <a:latin typeface="Century Gothic"/>
                <a:cs typeface="Century Gothic"/>
              </a:rPr>
              <a:t> </a:t>
            </a:r>
            <a:r>
              <a:rPr sz="850" b="1" spc="-25" dirty="0">
                <a:latin typeface="Century Gothic"/>
                <a:cs typeface="Century Gothic"/>
              </a:rPr>
              <a:t>die </a:t>
            </a:r>
            <a:r>
              <a:rPr sz="850" b="1" spc="85" dirty="0">
                <a:latin typeface="Century Gothic"/>
                <a:cs typeface="Century Gothic"/>
              </a:rPr>
              <a:t>Veranstaltung</a:t>
            </a:r>
            <a:r>
              <a:rPr sz="850" b="1" spc="90" dirty="0">
                <a:latin typeface="Century Gothic"/>
                <a:cs typeface="Century Gothic"/>
              </a:rPr>
              <a:t> </a:t>
            </a:r>
            <a:r>
              <a:rPr sz="850" b="1" spc="80" dirty="0">
                <a:latin typeface="Century Gothic"/>
                <a:cs typeface="Century Gothic"/>
              </a:rPr>
              <a:t>und</a:t>
            </a:r>
            <a:r>
              <a:rPr sz="850" b="1" spc="90" dirty="0">
                <a:latin typeface="Century Gothic"/>
                <a:cs typeface="Century Gothic"/>
              </a:rPr>
              <a:t> </a:t>
            </a:r>
            <a:r>
              <a:rPr sz="850" b="1" spc="75" dirty="0">
                <a:latin typeface="Century Gothic"/>
                <a:cs typeface="Century Gothic"/>
              </a:rPr>
              <a:t>Vorstellung </a:t>
            </a:r>
            <a:r>
              <a:rPr sz="850" b="1" spc="50" dirty="0">
                <a:latin typeface="Century Gothic"/>
                <a:cs typeface="Century Gothic"/>
              </a:rPr>
              <a:t>HVG</a:t>
            </a:r>
            <a:r>
              <a:rPr sz="850" b="1" spc="90" dirty="0">
                <a:latin typeface="Century Gothic"/>
                <a:cs typeface="Century Gothic"/>
              </a:rPr>
              <a:t> </a:t>
            </a:r>
            <a:r>
              <a:rPr sz="850" b="1" spc="80" dirty="0">
                <a:latin typeface="Century Gothic"/>
                <a:cs typeface="Century Gothic"/>
              </a:rPr>
              <a:t>und</a:t>
            </a:r>
            <a:r>
              <a:rPr sz="850" b="1" spc="90" dirty="0">
                <a:latin typeface="Century Gothic"/>
                <a:cs typeface="Century Gothic"/>
              </a:rPr>
              <a:t> VFWG</a:t>
            </a:r>
            <a:endParaRPr sz="850" dirty="0">
              <a:latin typeface="Century Gothic"/>
              <a:cs typeface="Century Gothic"/>
            </a:endParaRPr>
          </a:p>
          <a:p>
            <a:pPr marL="12700" marR="315595">
              <a:lnSpc>
                <a:spcPct val="149100"/>
              </a:lnSpc>
              <a:spcBef>
                <a:spcPts val="90"/>
              </a:spcBef>
            </a:pPr>
            <a:r>
              <a:rPr sz="700" b="1" spc="85" dirty="0">
                <a:latin typeface="Century Gothic"/>
                <a:cs typeface="Century Gothic"/>
              </a:rPr>
              <a:t>Prof.in Dr.in</a:t>
            </a:r>
            <a:r>
              <a:rPr sz="700" b="1" spc="90" dirty="0">
                <a:latin typeface="Century Gothic"/>
                <a:cs typeface="Century Gothic"/>
              </a:rPr>
              <a:t> </a:t>
            </a:r>
            <a:r>
              <a:rPr sz="700" b="1" spc="60" dirty="0">
                <a:latin typeface="Century Gothic"/>
                <a:cs typeface="Century Gothic"/>
              </a:rPr>
              <a:t>Andrea</a:t>
            </a:r>
            <a:r>
              <a:rPr sz="700" b="1" spc="90" dirty="0">
                <a:latin typeface="Century Gothic"/>
                <a:cs typeface="Century Gothic"/>
              </a:rPr>
              <a:t> </a:t>
            </a:r>
            <a:r>
              <a:rPr sz="700" b="1" spc="80" dirty="0">
                <a:latin typeface="Century Gothic"/>
                <a:cs typeface="Century Gothic"/>
              </a:rPr>
              <a:t>Pfingsten, </a:t>
            </a:r>
            <a:r>
              <a:rPr sz="700" spc="120" dirty="0">
                <a:latin typeface="Calibri"/>
                <a:cs typeface="Calibri"/>
              </a:rPr>
              <a:t>Vorstandsmitglied </a:t>
            </a:r>
            <a:r>
              <a:rPr sz="700" spc="135" dirty="0">
                <a:latin typeface="Calibri"/>
                <a:cs typeface="Calibri"/>
              </a:rPr>
              <a:t>HVG</a:t>
            </a:r>
            <a:r>
              <a:rPr sz="700" spc="120" dirty="0">
                <a:latin typeface="Calibri"/>
                <a:cs typeface="Calibri"/>
              </a:rPr>
              <a:t> </a:t>
            </a:r>
            <a:r>
              <a:rPr sz="700" spc="105" dirty="0">
                <a:latin typeface="Calibri"/>
                <a:cs typeface="Calibri"/>
              </a:rPr>
              <a:t>und </a:t>
            </a:r>
            <a:r>
              <a:rPr sz="700" spc="120" dirty="0">
                <a:latin typeface="Calibri"/>
                <a:cs typeface="Calibri"/>
              </a:rPr>
              <a:t>Sprecherin</a:t>
            </a:r>
            <a:r>
              <a:rPr sz="700" spc="110" dirty="0">
                <a:latin typeface="Calibri"/>
                <a:cs typeface="Calibri"/>
              </a:rPr>
              <a:t> </a:t>
            </a:r>
            <a:r>
              <a:rPr sz="700" spc="150" dirty="0">
                <a:latin typeface="Calibri"/>
                <a:cs typeface="Calibri"/>
              </a:rPr>
              <a:t>FK</a:t>
            </a:r>
            <a:r>
              <a:rPr sz="700" spc="110" dirty="0">
                <a:latin typeface="Calibri"/>
                <a:cs typeface="Calibri"/>
              </a:rPr>
              <a:t> </a:t>
            </a:r>
            <a:r>
              <a:rPr sz="700" spc="125" dirty="0">
                <a:latin typeface="Calibri"/>
                <a:cs typeface="Calibri"/>
              </a:rPr>
              <a:t>Forschung </a:t>
            </a:r>
            <a:r>
              <a:rPr sz="700" b="1" spc="90" dirty="0">
                <a:latin typeface="Century Gothic"/>
                <a:cs typeface="Century Gothic"/>
              </a:rPr>
              <a:t>Prof.in</a:t>
            </a:r>
            <a:r>
              <a:rPr sz="700" b="1" spc="85" dirty="0">
                <a:latin typeface="Century Gothic"/>
                <a:cs typeface="Century Gothic"/>
              </a:rPr>
              <a:t> Dr.in</a:t>
            </a:r>
            <a:r>
              <a:rPr sz="700" b="1" spc="90" dirty="0">
                <a:latin typeface="Century Gothic"/>
                <a:cs typeface="Century Gothic"/>
              </a:rPr>
              <a:t> </a:t>
            </a:r>
            <a:r>
              <a:rPr sz="700" b="1" spc="75" dirty="0">
                <a:latin typeface="Century Gothic"/>
                <a:cs typeface="Century Gothic"/>
              </a:rPr>
              <a:t>Heidi</a:t>
            </a:r>
            <a:r>
              <a:rPr sz="700" b="1" spc="90" dirty="0">
                <a:latin typeface="Century Gothic"/>
                <a:cs typeface="Century Gothic"/>
              </a:rPr>
              <a:t> </a:t>
            </a:r>
            <a:r>
              <a:rPr sz="700" b="1" spc="60" dirty="0">
                <a:latin typeface="Century Gothic"/>
                <a:cs typeface="Century Gothic"/>
              </a:rPr>
              <a:t>Höppner, </a:t>
            </a:r>
            <a:r>
              <a:rPr sz="700" spc="120" dirty="0">
                <a:latin typeface="Calibri"/>
                <a:cs typeface="Calibri"/>
              </a:rPr>
              <a:t>Vorstandsmitglied</a:t>
            </a:r>
            <a:r>
              <a:rPr sz="700" spc="155" dirty="0">
                <a:latin typeface="Calibri"/>
                <a:cs typeface="Calibri"/>
              </a:rPr>
              <a:t> </a:t>
            </a:r>
            <a:r>
              <a:rPr sz="700" spc="135" dirty="0">
                <a:latin typeface="Calibri"/>
                <a:cs typeface="Calibri"/>
              </a:rPr>
              <a:t>VFWG</a:t>
            </a:r>
            <a:endParaRPr sz="7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7859" y="6363989"/>
            <a:ext cx="2070735" cy="21321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7655">
              <a:lnSpc>
                <a:spcPct val="146800"/>
              </a:lnSpc>
              <a:spcBef>
                <a:spcPts val="100"/>
              </a:spcBef>
            </a:pPr>
            <a:r>
              <a:rPr sz="850" b="1" spc="90" dirty="0">
                <a:latin typeface="Century Gothic"/>
                <a:cs typeface="Century Gothic"/>
              </a:rPr>
              <a:t>Vorstellung </a:t>
            </a:r>
            <a:r>
              <a:rPr sz="850" b="1" spc="60" dirty="0">
                <a:latin typeface="Century Gothic"/>
                <a:cs typeface="Century Gothic"/>
              </a:rPr>
              <a:t>der</a:t>
            </a:r>
            <a:r>
              <a:rPr sz="850" b="1" spc="90" dirty="0">
                <a:latin typeface="Century Gothic"/>
                <a:cs typeface="Century Gothic"/>
              </a:rPr>
              <a:t> </a:t>
            </a:r>
            <a:r>
              <a:rPr sz="850" b="1" spc="95" dirty="0">
                <a:latin typeface="Century Gothic"/>
                <a:cs typeface="Century Gothic"/>
              </a:rPr>
              <a:t>Themen </a:t>
            </a:r>
            <a:r>
              <a:rPr sz="850" b="1" spc="55" dirty="0">
                <a:latin typeface="Century Gothic"/>
                <a:cs typeface="Century Gothic"/>
              </a:rPr>
              <a:t>und </a:t>
            </a:r>
            <a:r>
              <a:rPr sz="850" b="1" spc="80" dirty="0">
                <a:latin typeface="Century Gothic"/>
                <a:cs typeface="Century Gothic"/>
              </a:rPr>
              <a:t>Arbeit</a:t>
            </a:r>
            <a:r>
              <a:rPr sz="850" b="1" spc="90" dirty="0">
                <a:latin typeface="Century Gothic"/>
                <a:cs typeface="Century Gothic"/>
              </a:rPr>
              <a:t> </a:t>
            </a:r>
            <a:r>
              <a:rPr sz="850" b="1" spc="80" dirty="0">
                <a:latin typeface="Century Gothic"/>
                <a:cs typeface="Century Gothic"/>
              </a:rPr>
              <a:t>in</a:t>
            </a:r>
            <a:r>
              <a:rPr sz="850" b="1" spc="90" dirty="0">
                <a:latin typeface="Century Gothic"/>
                <a:cs typeface="Century Gothic"/>
              </a:rPr>
              <a:t> </a:t>
            </a:r>
            <a:r>
              <a:rPr sz="850" b="1" spc="70" dirty="0">
                <a:latin typeface="Century Gothic"/>
                <a:cs typeface="Century Gothic"/>
              </a:rPr>
              <a:t>Kleingruppen</a:t>
            </a:r>
            <a:endParaRPr sz="850" dirty="0">
              <a:latin typeface="Century Gothic"/>
              <a:cs typeface="Century Gothic"/>
            </a:endParaRPr>
          </a:p>
          <a:p>
            <a:pPr marL="198755" indent="-9652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199390" algn="l"/>
              </a:tabLst>
            </a:pPr>
            <a:r>
              <a:rPr lang="de-CH" sz="700" b="1" spc="120" dirty="0">
                <a:latin typeface="Calibri"/>
                <a:cs typeface="Calibri"/>
              </a:rPr>
              <a:t>Einsteiger*innen in die Promotion: Fragen und Diskussion </a:t>
            </a:r>
            <a:endParaRPr sz="700" dirty="0">
              <a:latin typeface="Calibri"/>
              <a:cs typeface="Calibri"/>
            </a:endParaRPr>
          </a:p>
          <a:p>
            <a:pPr marL="228600">
              <a:lnSpc>
                <a:spcPct val="100000"/>
              </a:lnSpc>
              <a:spcBef>
                <a:spcPts val="425"/>
              </a:spcBef>
            </a:pPr>
            <a:r>
              <a:rPr lang="de-CH" sz="550" b="1" spc="80" dirty="0">
                <a:latin typeface="Calibri"/>
                <a:cs typeface="Calibri"/>
              </a:rPr>
              <a:t>Prof. Dr. Robert Richter, Prof.in Dr.in Andrea Pfingsten</a:t>
            </a:r>
            <a:endParaRPr sz="550" dirty="0">
              <a:latin typeface="Calibri"/>
              <a:cs typeface="Calibri"/>
            </a:endParaRPr>
          </a:p>
          <a:p>
            <a:pPr marL="220345" marR="5080" indent="-119380">
              <a:lnSpc>
                <a:spcPts val="1260"/>
              </a:lnSpc>
              <a:spcBef>
                <a:spcPts val="45"/>
              </a:spcBef>
              <a:buAutoNum type="arabicPeriod" startAt="2"/>
              <a:tabLst>
                <a:tab pos="216535" algn="l"/>
              </a:tabLst>
            </a:pPr>
            <a:r>
              <a:rPr lang="de-CH" sz="700" b="1" spc="125" dirty="0">
                <a:latin typeface="Calibri"/>
                <a:cs typeface="Calibri"/>
              </a:rPr>
              <a:t>Während der Promotion: Wie manage ich mich und wie bekomme ich ein Netzwerk?</a:t>
            </a:r>
            <a:endParaRPr sz="700" dirty="0">
              <a:latin typeface="Calibri"/>
              <a:cs typeface="Calibri"/>
            </a:endParaRPr>
          </a:p>
          <a:p>
            <a:pPr marL="228600" marR="217804">
              <a:lnSpc>
                <a:spcPts val="1010"/>
              </a:lnSpc>
              <a:spcBef>
                <a:spcPts val="45"/>
              </a:spcBef>
            </a:pPr>
            <a:r>
              <a:rPr lang="de-CH" sz="550" b="1" spc="45" dirty="0">
                <a:latin typeface="Calibri"/>
                <a:cs typeface="Calibri"/>
              </a:rPr>
              <a:t>Prof.in Dr.in Heidi Höppner, Prof. Dr. Andreas Gerber-Grote</a:t>
            </a:r>
            <a:endParaRPr sz="550" dirty="0">
              <a:latin typeface="Calibri"/>
              <a:cs typeface="Calibri"/>
            </a:endParaRPr>
          </a:p>
          <a:p>
            <a:pPr marL="215900" indent="-114935">
              <a:lnSpc>
                <a:spcPct val="100000"/>
              </a:lnSpc>
              <a:spcBef>
                <a:spcPts val="260"/>
              </a:spcBef>
              <a:buAutoNum type="arabicPeriod" startAt="3"/>
              <a:tabLst>
                <a:tab pos="216535" algn="l"/>
              </a:tabLst>
            </a:pPr>
            <a:r>
              <a:rPr sz="700" b="1" spc="150" dirty="0" err="1">
                <a:latin typeface="Calibri"/>
                <a:cs typeface="Calibri"/>
              </a:rPr>
              <a:t>Wa</a:t>
            </a:r>
            <a:r>
              <a:rPr lang="de-CH" sz="700" b="1" spc="150" dirty="0" err="1">
                <a:latin typeface="Calibri"/>
                <a:cs typeface="Calibri"/>
              </a:rPr>
              <a:t>nn</a:t>
            </a:r>
            <a:r>
              <a:rPr lang="de-CH" sz="700" b="1" spc="150" dirty="0">
                <a:latin typeface="Calibri"/>
                <a:cs typeface="Calibri"/>
              </a:rPr>
              <a:t> ist Schluss? Die Promotionsarbeit zu Ende schreiben und «loslassen»</a:t>
            </a:r>
            <a:endParaRPr sz="700" dirty="0">
              <a:latin typeface="Calibri"/>
              <a:cs typeface="Calibri"/>
            </a:endParaRPr>
          </a:p>
          <a:p>
            <a:pPr marL="228600" marR="208279">
              <a:lnSpc>
                <a:spcPct val="153700"/>
              </a:lnSpc>
              <a:spcBef>
                <a:spcPts val="65"/>
              </a:spcBef>
            </a:pPr>
            <a:r>
              <a:rPr lang="de-CH" sz="550" b="1" spc="80" dirty="0">
                <a:latin typeface="Calibri"/>
                <a:cs typeface="Calibri"/>
              </a:rPr>
              <a:t>Dr.in Andrea Aegerter</a:t>
            </a:r>
            <a:endParaRPr sz="55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1501" y="9064054"/>
            <a:ext cx="1433830" cy="15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b="1" spc="60" dirty="0">
                <a:latin typeface="Century Gothic"/>
                <a:cs typeface="Century Gothic"/>
              </a:rPr>
              <a:t>Abschied</a:t>
            </a:r>
            <a:r>
              <a:rPr sz="850" b="1" spc="95" dirty="0">
                <a:latin typeface="Century Gothic"/>
                <a:cs typeface="Century Gothic"/>
              </a:rPr>
              <a:t> </a:t>
            </a:r>
            <a:r>
              <a:rPr sz="850" b="1" spc="80" dirty="0">
                <a:latin typeface="Century Gothic"/>
                <a:cs typeface="Century Gothic"/>
              </a:rPr>
              <a:t>und</a:t>
            </a:r>
            <a:r>
              <a:rPr sz="850" b="1" spc="95" dirty="0">
                <a:latin typeface="Century Gothic"/>
                <a:cs typeface="Century Gothic"/>
              </a:rPr>
              <a:t> </a:t>
            </a:r>
            <a:r>
              <a:rPr sz="850" b="1" spc="60" dirty="0">
                <a:latin typeface="Century Gothic"/>
                <a:cs typeface="Century Gothic"/>
              </a:rPr>
              <a:t>Ausblick</a:t>
            </a:r>
            <a:endParaRPr sz="850" dirty="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6365" y="2871529"/>
            <a:ext cx="2130425" cy="7251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95"/>
              </a:spcBef>
            </a:pPr>
            <a:r>
              <a:rPr sz="1700" b="1" spc="55" dirty="0">
                <a:solidFill>
                  <a:srgbClr val="181818"/>
                </a:solidFill>
                <a:uFill>
                  <a:solidFill>
                    <a:srgbClr val="181818"/>
                  </a:solidFill>
                </a:uFill>
                <a:latin typeface="Arial Narrow"/>
                <a:cs typeface="Arial Narrow"/>
              </a:rPr>
              <a:t>WANN?</a:t>
            </a:r>
          </a:p>
          <a:p>
            <a:pPr>
              <a:lnSpc>
                <a:spcPct val="100000"/>
              </a:lnSpc>
              <a:spcBef>
                <a:spcPts val="1550"/>
              </a:spcBef>
            </a:pPr>
            <a:r>
              <a:rPr sz="1600" spc="-90" dirty="0">
                <a:latin typeface="Arial Narrow"/>
                <a:cs typeface="Arial Narrow"/>
              </a:rPr>
              <a:t>Montag,</a:t>
            </a:r>
            <a:r>
              <a:rPr sz="1600" spc="-70" dirty="0">
                <a:latin typeface="Arial Narrow"/>
                <a:cs typeface="Arial Narrow"/>
              </a:rPr>
              <a:t> </a:t>
            </a:r>
            <a:r>
              <a:rPr lang="de-CH" sz="1600" spc="-125" dirty="0">
                <a:latin typeface="Arial Narrow"/>
                <a:cs typeface="Arial Narrow"/>
              </a:rPr>
              <a:t>11.11.2024</a:t>
            </a:r>
            <a:r>
              <a:rPr sz="1600" spc="-125" dirty="0">
                <a:latin typeface="Arial Narrow"/>
                <a:cs typeface="Arial Narrow"/>
              </a:rPr>
              <a:t>,</a:t>
            </a:r>
            <a:r>
              <a:rPr sz="1600" spc="-70" dirty="0">
                <a:latin typeface="Arial Narrow"/>
                <a:cs typeface="Arial Narrow"/>
              </a:rPr>
              <a:t> </a:t>
            </a:r>
            <a:r>
              <a:rPr sz="1600" spc="-140" dirty="0">
                <a:latin typeface="Arial Narrow"/>
                <a:cs typeface="Arial Narrow"/>
              </a:rPr>
              <a:t>17.30</a:t>
            </a:r>
            <a:r>
              <a:rPr sz="1600" spc="-65" dirty="0">
                <a:latin typeface="Arial Narrow"/>
                <a:cs typeface="Arial Narrow"/>
              </a:rPr>
              <a:t> </a:t>
            </a:r>
            <a:r>
              <a:rPr sz="1600" spc="-25" dirty="0">
                <a:latin typeface="Arial Narrow"/>
                <a:cs typeface="Arial Narrow"/>
              </a:rPr>
              <a:t>-</a:t>
            </a:r>
            <a:r>
              <a:rPr sz="1600" spc="-70" dirty="0">
                <a:latin typeface="Arial Narrow"/>
                <a:cs typeface="Arial Narrow"/>
              </a:rPr>
              <a:t> </a:t>
            </a:r>
            <a:r>
              <a:rPr sz="1600" spc="-90" dirty="0">
                <a:latin typeface="Arial Narrow"/>
                <a:cs typeface="Arial Narrow"/>
              </a:rPr>
              <a:t>19.00</a:t>
            </a:r>
            <a:endParaRPr sz="1600" dirty="0">
              <a:latin typeface="Arial Narrow"/>
              <a:cs typeface="Arial Narro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49544" y="2926464"/>
            <a:ext cx="2242257" cy="6944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6860">
              <a:lnSpc>
                <a:spcPct val="100000"/>
              </a:lnSpc>
              <a:spcBef>
                <a:spcPts val="95"/>
              </a:spcBef>
            </a:pPr>
            <a:r>
              <a:rPr sz="1700" b="1" spc="55" dirty="0">
                <a:solidFill>
                  <a:srgbClr val="181818"/>
                </a:solidFill>
                <a:uFill>
                  <a:solidFill>
                    <a:srgbClr val="181818"/>
                  </a:solidFill>
                </a:uFill>
                <a:latin typeface="Arial Narrow"/>
                <a:cs typeface="Arial Narrow"/>
              </a:rPr>
              <a:t>WO?</a:t>
            </a:r>
          </a:p>
          <a:p>
            <a:pPr>
              <a:lnSpc>
                <a:spcPct val="100000"/>
              </a:lnSpc>
              <a:spcBef>
                <a:spcPts val="1550"/>
              </a:spcBef>
            </a:pPr>
            <a:r>
              <a:rPr lang="de-DE" sz="1400" spc="-50" dirty="0">
                <a:latin typeface="Arial Narrow"/>
                <a:cs typeface="Arial Narrow"/>
              </a:rPr>
              <a:t>ONLINE</a:t>
            </a:r>
            <a:endParaRPr sz="1400" dirty="0">
              <a:latin typeface="Arial Narrow"/>
              <a:cs typeface="Arial Narro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91801" y="2718064"/>
            <a:ext cx="1657350" cy="671338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35"/>
              </a:spcBef>
            </a:pPr>
            <a:r>
              <a:rPr lang="de-DE" sz="1400" spc="-95" dirty="0">
                <a:latin typeface="Arial Narrow"/>
                <a:cs typeface="Arial Narrow"/>
              </a:rPr>
              <a:t>       ZUGANG ÜBER</a:t>
            </a:r>
            <a:r>
              <a:rPr sz="1400" spc="-10" dirty="0">
                <a:latin typeface="Arial Narrow"/>
                <a:cs typeface="Arial Narrow"/>
              </a:rPr>
              <a:t>:</a:t>
            </a:r>
            <a:endParaRPr sz="1400" dirty="0">
              <a:latin typeface="Arial Narrow"/>
              <a:cs typeface="Arial Narrow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lang="de-CH" sz="800" dirty="0">
                <a:latin typeface="Arial Narrow"/>
                <a:cs typeface="Arial Narrow"/>
                <a:hlinkClick r:id="rId2"/>
              </a:rPr>
              <a:t>https://zhaw.zoom.us/j</a:t>
            </a:r>
            <a:r>
              <a:rPr lang="de-CH" sz="800">
                <a:latin typeface="Arial Narrow"/>
                <a:cs typeface="Arial Narrow"/>
                <a:hlinkClick r:id="rId2"/>
              </a:rPr>
              <a:t>/64464859541</a:t>
            </a:r>
            <a:endParaRPr lang="de-CH" sz="800">
              <a:latin typeface="Arial Narrow"/>
              <a:cs typeface="Arial Narrow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endParaRPr sz="800" dirty="0">
              <a:latin typeface="Arial Narrow"/>
              <a:cs typeface="Arial Narrow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5D075E0-B64B-C164-E3E7-5CC98EF68617}"/>
              </a:ext>
            </a:extLst>
          </p:cNvPr>
          <p:cNvSpPr txBox="1"/>
          <p:nvPr/>
        </p:nvSpPr>
        <p:spPr>
          <a:xfrm>
            <a:off x="3434179" y="5172695"/>
            <a:ext cx="2782363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8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Promotionen sind bedeutsam für die Disziplin – bzw. Wissenschaftsentwicklung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AA5D961-9FAE-B6AB-5C26-9B3ECC500114}"/>
              </a:ext>
            </a:extLst>
          </p:cNvPr>
          <p:cNvSpPr txBox="1"/>
          <p:nvPr/>
        </p:nvSpPr>
        <p:spPr>
          <a:xfrm>
            <a:off x="3434179" y="6278250"/>
            <a:ext cx="2782363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wollen Euch fördern.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293</Words>
  <Application>Microsoft Office PowerPoint</Application>
  <PresentationFormat>Benutzerdefiniert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 Narrow</vt:lpstr>
      <vt:lpstr>Calibri</vt:lpstr>
      <vt:lpstr>Century Gothic</vt:lpstr>
      <vt:lpstr>Tahoma</vt:lpstr>
      <vt:lpstr>Office Theme</vt:lpstr>
      <vt:lpstr>Empowerment für die Promotion in den Therapiewissenschaften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Empowerment für die Promotion in den Therapiewissenschaften</dc:title>
  <dc:creator>Gerber-Grote Andreas (gerd)</dc:creator>
  <cp:lastModifiedBy>Brunner Jenny (brrj)</cp:lastModifiedBy>
  <cp:revision>6</cp:revision>
  <dcterms:created xsi:type="dcterms:W3CDTF">2023-10-18T10:27:10Z</dcterms:created>
  <dcterms:modified xsi:type="dcterms:W3CDTF">2024-09-19T10:28:26Z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2022-05-31T00:00:00Z</vt:filetime>
  </property>
  <property fmtid="{D5CDD505-2E9C-101B-9397-08002B2CF9AE}" pid="3" name="LastSaved">
    <vt:filetime>2023-10-18T00:00:00Z</vt:filetime>
  </property>
  <property fmtid="{D5CDD505-2E9C-101B-9397-08002B2CF9AE}" pid="4" name="MSIP_Label_10d9bad3-6dac-4e9a-89a3-89f3b8d247b2_Enabled">
    <vt:lpwstr>true</vt:lpwstr>
  </property>
  <property fmtid="{D5CDD505-2E9C-101B-9397-08002B2CF9AE}" pid="5" name="MSIP_Label_10d9bad3-6dac-4e9a-89a3-89f3b8d247b2_SetDate">
    <vt:lpwstr>2024-08-21T13:07:47Z</vt:lpwstr>
  </property>
  <property fmtid="{D5CDD505-2E9C-101B-9397-08002B2CF9AE}" pid="6" name="MSIP_Label_10d9bad3-6dac-4e9a-89a3-89f3b8d247b2_Method">
    <vt:lpwstr>Standard</vt:lpwstr>
  </property>
  <property fmtid="{D5CDD505-2E9C-101B-9397-08002B2CF9AE}" pid="7" name="MSIP_Label_10d9bad3-6dac-4e9a-89a3-89f3b8d247b2_Name">
    <vt:lpwstr>10d9bad3-6dac-4e9a-89a3-89f3b8d247b2</vt:lpwstr>
  </property>
  <property fmtid="{D5CDD505-2E9C-101B-9397-08002B2CF9AE}" pid="8" name="MSIP_Label_10d9bad3-6dac-4e9a-89a3-89f3b8d247b2_SiteId">
    <vt:lpwstr>5d1a9f9d-201f-4a10-b983-451cf65cbc1e</vt:lpwstr>
  </property>
  <property fmtid="{D5CDD505-2E9C-101B-9397-08002B2CF9AE}" pid="9" name="MSIP_Label_10d9bad3-6dac-4e9a-89a3-89f3b8d247b2_ActionId">
    <vt:lpwstr>87d8008f-2773-4c7a-95ee-c6aa22e67a71</vt:lpwstr>
  </property>
  <property fmtid="{D5CDD505-2E9C-101B-9397-08002B2CF9AE}" pid="10" name="MSIP_Label_10d9bad3-6dac-4e9a-89a3-89f3b8d247b2_ContentBits">
    <vt:lpwstr>0</vt:lpwstr>
  </property>
</Properties>
</file>