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85" r:id="rId1"/>
    <p:sldMasterId id="2147483696" r:id="rId2"/>
  </p:sldMasterIdLst>
  <p:notesMasterIdLst>
    <p:notesMasterId r:id="rId12"/>
  </p:notesMasterIdLst>
  <p:sldIdLst>
    <p:sldId id="256" r:id="rId3"/>
    <p:sldId id="371" r:id="rId4"/>
    <p:sldId id="393" r:id="rId5"/>
    <p:sldId id="257" r:id="rId6"/>
    <p:sldId id="331" r:id="rId7"/>
    <p:sldId id="364" r:id="rId8"/>
    <p:sldId id="392" r:id="rId9"/>
    <p:sldId id="332" r:id="rId10"/>
    <p:sldId id="292" r:id="rId11"/>
  </p:sldIdLst>
  <p:sldSz cx="9906000" cy="6858000" type="A4"/>
  <p:notesSz cx="6858000" cy="9144000"/>
  <p:embeddedFontLst>
    <p:embeddedFont>
      <p:font typeface="Calibri" panose="020F0502020204030204" pitchFamily="34" charset="0"/>
      <p:regular r:id="rId13"/>
      <p:bold r:id="rId14"/>
      <p:italic r:id="rId15"/>
      <p:boldItalic r:id="rId16"/>
    </p:embeddedFont>
    <p:embeddedFont>
      <p:font typeface="CorpoS" pitchFamily="2" charset="77"/>
      <p:regular r:id="rId17"/>
      <p:bold r:id="rId18"/>
      <p:italic r:id="rId19"/>
      <p:boldItalic r:id="rId20"/>
    </p:embeddedFont>
    <p:embeddedFont>
      <p:font typeface="CorpoSExtBol" pitchFamily="2" charset="77"/>
      <p:regular r:id="rId21"/>
      <p:italic r:id="rId22"/>
    </p:embeddedFont>
    <p:embeddedFont>
      <p:font typeface="CorpoSSC" pitchFamily="2" charset="77"/>
      <p:regular r:id="rId23"/>
      <p:bold r:id="rId24"/>
    </p:embeddedFont>
    <p:embeddedFont>
      <p:font typeface="Swift Com" panose="02000503070000020004" pitchFamily="2" charset="77"/>
      <p:regular r:id="rId25"/>
      <p:bold r:id="rId26"/>
      <p:italic r:id="rId27"/>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osskraumbach, Insa" initials="GI" lastIdx="5" clrIdx="0">
    <p:extLst>
      <p:ext uri="{19B8F6BF-5375-455C-9EA6-DF929625EA0E}">
        <p15:presenceInfo xmlns:p15="http://schemas.microsoft.com/office/powerpoint/2012/main" userId="S-1-5-21-2206433072-3536600013-2099800415-21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1E1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10" d="100"/>
          <a:sy n="110" d="100"/>
        </p:scale>
        <p:origin x="1264"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1.xml"/><Relationship Id="rId21" Type="http://schemas.openxmlformats.org/officeDocument/2006/relationships/font" Target="fonts/font9.fntdata"/><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2.fntdata"/><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font" Target="fonts/font7.fntdata"/><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font" Target="fonts/font15.fntdata"/><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Diagramm%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59000485201351E-2"/>
          <c:y val="0.17600176767676767"/>
          <c:w val="0.42481271227559431"/>
          <c:h val="0.67157828282828291"/>
        </c:manualLayout>
      </c:layout>
      <c:lineChart>
        <c:grouping val="standard"/>
        <c:varyColors val="0"/>
        <c:ser>
          <c:idx val="0"/>
          <c:order val="0"/>
          <c:tx>
            <c:strRef>
              <c:f>'[Diagramm in Microsoft PowerPoint]Folie 9'!$B$6</c:f>
              <c:strCache>
                <c:ptCount val="1"/>
                <c:pt idx="0">
                  <c:v>Pflege</c:v>
                </c:pt>
              </c:strCache>
            </c:strRef>
          </c:tx>
          <c:spPr>
            <a:ln w="28575" cap="rnd">
              <a:solidFill>
                <a:srgbClr val="EA6D33"/>
              </a:solidFill>
              <a:round/>
            </a:ln>
            <a:effectLst/>
          </c:spPr>
          <c:marker>
            <c:symbol val="circle"/>
            <c:size val="5"/>
            <c:spPr>
              <a:solidFill>
                <a:srgbClr val="EA6D33"/>
              </a:solidFill>
              <a:ln w="9525">
                <a:solidFill>
                  <a:srgbClr val="EA6D33"/>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0DD2-4CAB-B755-7BBAE3B016C0}"/>
                </c:ext>
              </c:extLst>
            </c:dLbl>
            <c:dLbl>
              <c:idx val="1"/>
              <c:delete val="1"/>
              <c:extLst>
                <c:ext xmlns:c15="http://schemas.microsoft.com/office/drawing/2012/chart" uri="{CE6537A1-D6FC-4f65-9D91-7224C49458BB}"/>
                <c:ext xmlns:c16="http://schemas.microsoft.com/office/drawing/2014/chart" uri="{C3380CC4-5D6E-409C-BE32-E72D297353CC}">
                  <c16:uniqueId val="{00000001-0DD2-4CAB-B755-7BBAE3B016C0}"/>
                </c:ext>
              </c:extLst>
            </c:dLbl>
            <c:dLbl>
              <c:idx val="2"/>
              <c:layout>
                <c:manualLayout>
                  <c:x val="2.633612324114502E-2"/>
                  <c:y val="2.74159090909090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DD2-4CAB-B755-7BBAE3B016C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EA6D33"/>
                      </a:solidFill>
                      <a:round/>
                    </a:ln>
                    <a:effectLst/>
                  </c:spPr>
                </c15:leaderLines>
              </c:ext>
            </c:extLst>
          </c:dLbls>
          <c:cat>
            <c:numRef>
              <c:f>'[Diagramm in Microsoft PowerPoint]Folie 9'!$C$5:$E$5</c:f>
              <c:numCache>
                <c:formatCode>General</c:formatCode>
                <c:ptCount val="3"/>
                <c:pt idx="0">
                  <c:v>2017</c:v>
                </c:pt>
                <c:pt idx="1">
                  <c:v>2018</c:v>
                </c:pt>
                <c:pt idx="2">
                  <c:v>2019</c:v>
                </c:pt>
              </c:numCache>
            </c:numRef>
          </c:cat>
          <c:val>
            <c:numRef>
              <c:f>'[Diagramm in Microsoft PowerPoint]Folie 9'!$C$6:$E$6</c:f>
              <c:numCache>
                <c:formatCode>0.00%</c:formatCode>
                <c:ptCount val="3"/>
                <c:pt idx="0">
                  <c:v>3.5104420777057181E-3</c:v>
                </c:pt>
                <c:pt idx="1">
                  <c:v>3.3667366419772647E-3</c:v>
                </c:pt>
                <c:pt idx="2">
                  <c:v>4.2624130941330248E-3</c:v>
                </c:pt>
              </c:numCache>
            </c:numRef>
          </c:val>
          <c:smooth val="0"/>
          <c:extLst>
            <c:ext xmlns:c16="http://schemas.microsoft.com/office/drawing/2014/chart" uri="{C3380CC4-5D6E-409C-BE32-E72D297353CC}">
              <c16:uniqueId val="{00000003-0DD2-4CAB-B755-7BBAE3B016C0}"/>
            </c:ext>
          </c:extLst>
        </c:ser>
        <c:ser>
          <c:idx val="4"/>
          <c:order val="1"/>
          <c:tx>
            <c:strRef>
              <c:f>'[Diagramm in Microsoft PowerPoint]Folie 9'!$B$7</c:f>
              <c:strCache>
                <c:ptCount val="1"/>
                <c:pt idx="0">
                  <c:v>Physiotherapie</c:v>
                </c:pt>
              </c:strCache>
            </c:strRef>
          </c:tx>
          <c:spPr>
            <a:ln w="28575" cap="rnd">
              <a:solidFill>
                <a:srgbClr val="FFE580"/>
              </a:solidFill>
              <a:round/>
            </a:ln>
            <a:effectLst/>
          </c:spPr>
          <c:marker>
            <c:symbol val="circle"/>
            <c:size val="5"/>
            <c:spPr>
              <a:solidFill>
                <a:srgbClr val="FFE580"/>
              </a:solidFill>
              <a:ln w="9525">
                <a:solidFill>
                  <a:srgbClr val="FFE580"/>
                </a:solidFill>
              </a:ln>
              <a:effectLst/>
            </c:spPr>
          </c:marker>
          <c:dLbls>
            <c:dLbl>
              <c:idx val="2"/>
              <c:layout>
                <c:manualLayout>
                  <c:x val="3.0810286268801554E-3"/>
                  <c:y val="-8.86868686868686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DD2-4CAB-B755-7BBAE3B016C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FFE580"/>
                      </a:solidFill>
                      <a:round/>
                    </a:ln>
                    <a:effectLst/>
                  </c:spPr>
                </c15:leaderLines>
              </c:ext>
            </c:extLst>
          </c:dLbls>
          <c:cat>
            <c:numRef>
              <c:f>'[Diagramm in Microsoft PowerPoint]Folie 9'!$C$5:$E$5</c:f>
              <c:numCache>
                <c:formatCode>General</c:formatCode>
                <c:ptCount val="3"/>
                <c:pt idx="0">
                  <c:v>2017</c:v>
                </c:pt>
                <c:pt idx="1">
                  <c:v>2018</c:v>
                </c:pt>
                <c:pt idx="2">
                  <c:v>2019</c:v>
                </c:pt>
              </c:numCache>
            </c:numRef>
          </c:cat>
          <c:val>
            <c:numRef>
              <c:f>'[Diagramm in Microsoft PowerPoint]Folie 9'!$C$7:$E$7</c:f>
              <c:numCache>
                <c:formatCode>0.0%</c:formatCode>
                <c:ptCount val="3"/>
                <c:pt idx="0">
                  <c:v>6.052371541501976E-2</c:v>
                </c:pt>
                <c:pt idx="1">
                  <c:v>5.5708908406524468E-2</c:v>
                </c:pt>
                <c:pt idx="2">
                  <c:v>6.1245901639344263E-2</c:v>
                </c:pt>
              </c:numCache>
            </c:numRef>
          </c:val>
          <c:smooth val="0"/>
          <c:extLst>
            <c:ext xmlns:c16="http://schemas.microsoft.com/office/drawing/2014/chart" uri="{C3380CC4-5D6E-409C-BE32-E72D297353CC}">
              <c16:uniqueId val="{00000005-0DD2-4CAB-B755-7BBAE3B016C0}"/>
            </c:ext>
          </c:extLst>
        </c:ser>
        <c:ser>
          <c:idx val="1"/>
          <c:order val="2"/>
          <c:tx>
            <c:strRef>
              <c:f>'[Diagramm in Microsoft PowerPoint]Folie 9'!$B$8</c:f>
              <c:strCache>
                <c:ptCount val="1"/>
                <c:pt idx="0">
                  <c:v>Ergotherapie</c:v>
                </c:pt>
              </c:strCache>
            </c:strRef>
          </c:tx>
          <c:spPr>
            <a:ln w="28575" cap="rnd">
              <a:solidFill>
                <a:srgbClr val="7FB59F"/>
              </a:solidFill>
              <a:round/>
            </a:ln>
            <a:effectLst/>
          </c:spPr>
          <c:marker>
            <c:symbol val="circle"/>
            <c:size val="5"/>
            <c:spPr>
              <a:solidFill>
                <a:srgbClr val="7FB59F"/>
              </a:solidFill>
              <a:ln w="9525">
                <a:solidFill>
                  <a:srgbClr val="7FB59F"/>
                </a:solidFill>
              </a:ln>
              <a:effectLst/>
            </c:spPr>
          </c:marker>
          <c:dLbls>
            <c:dLbl>
              <c:idx val="2"/>
              <c:layout>
                <c:manualLayout>
                  <c:x val="2.6185953420669521E-2"/>
                  <c:y val="-1.92424242424242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DD2-4CAB-B755-7BBAE3B016C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7FB59F"/>
                      </a:solidFill>
                      <a:round/>
                    </a:ln>
                    <a:effectLst/>
                  </c:spPr>
                </c15:leaderLines>
              </c:ext>
            </c:extLst>
          </c:dLbls>
          <c:cat>
            <c:numRef>
              <c:f>'[Diagramm in Microsoft PowerPoint]Folie 9'!$C$5:$E$5</c:f>
              <c:numCache>
                <c:formatCode>General</c:formatCode>
                <c:ptCount val="3"/>
                <c:pt idx="0">
                  <c:v>2017</c:v>
                </c:pt>
                <c:pt idx="1">
                  <c:v>2018</c:v>
                </c:pt>
                <c:pt idx="2">
                  <c:v>2019</c:v>
                </c:pt>
              </c:numCache>
            </c:numRef>
          </c:cat>
          <c:val>
            <c:numRef>
              <c:f>'[Diagramm in Microsoft PowerPoint]Folie 9'!$C$8:$E$8</c:f>
              <c:numCache>
                <c:formatCode>0.0%</c:formatCode>
                <c:ptCount val="3"/>
                <c:pt idx="0">
                  <c:v>1.6935483870967744E-2</c:v>
                </c:pt>
                <c:pt idx="1">
                  <c:v>1.8655692729766804E-2</c:v>
                </c:pt>
                <c:pt idx="2">
                  <c:v>1.583262651964942E-2</c:v>
                </c:pt>
              </c:numCache>
            </c:numRef>
          </c:val>
          <c:smooth val="0"/>
          <c:extLst>
            <c:ext xmlns:c16="http://schemas.microsoft.com/office/drawing/2014/chart" uri="{C3380CC4-5D6E-409C-BE32-E72D297353CC}">
              <c16:uniqueId val="{00000007-0DD2-4CAB-B755-7BBAE3B016C0}"/>
            </c:ext>
          </c:extLst>
        </c:ser>
        <c:ser>
          <c:idx val="2"/>
          <c:order val="3"/>
          <c:tx>
            <c:strRef>
              <c:f>'[Diagramm in Microsoft PowerPoint]Folie 9'!$B$9</c:f>
              <c:strCache>
                <c:ptCount val="1"/>
                <c:pt idx="0">
                  <c:v>Logopädie</c:v>
                </c:pt>
              </c:strCache>
            </c:strRef>
          </c:tx>
          <c:spPr>
            <a:ln w="28575" cap="rnd">
              <a:solidFill>
                <a:srgbClr val="BEBE96"/>
              </a:solidFill>
              <a:round/>
            </a:ln>
            <a:effectLst/>
          </c:spPr>
          <c:marker>
            <c:symbol val="circle"/>
            <c:size val="5"/>
            <c:spPr>
              <a:solidFill>
                <a:srgbClr val="BEBE96"/>
              </a:solidFill>
              <a:ln w="9525">
                <a:solidFill>
                  <a:srgbClr val="BEBE96"/>
                </a:solidFill>
              </a:ln>
              <a:effectLst/>
            </c:spPr>
          </c:marker>
          <c:dLbls>
            <c:dLbl>
              <c:idx val="2"/>
              <c:layout>
                <c:manualLayout>
                  <c:x val="1.7265769044153324E-2"/>
                  <c:y val="-5.87626262626262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DD2-4CAB-B755-7BBAE3B016C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BEBE96"/>
                      </a:solidFill>
                      <a:round/>
                    </a:ln>
                    <a:effectLst/>
                  </c:spPr>
                </c15:leaderLines>
              </c:ext>
            </c:extLst>
          </c:dLbls>
          <c:cat>
            <c:numRef>
              <c:f>'[Diagramm in Microsoft PowerPoint]Folie 9'!$C$5:$E$5</c:f>
              <c:numCache>
                <c:formatCode>General</c:formatCode>
                <c:ptCount val="3"/>
                <c:pt idx="0">
                  <c:v>2017</c:v>
                </c:pt>
                <c:pt idx="1">
                  <c:v>2018</c:v>
                </c:pt>
                <c:pt idx="2">
                  <c:v>2019</c:v>
                </c:pt>
              </c:numCache>
            </c:numRef>
          </c:cat>
          <c:val>
            <c:numRef>
              <c:f>'[Diagramm in Microsoft PowerPoint]Folie 9'!$C$9:$E$9</c:f>
              <c:numCache>
                <c:formatCode>0.0%</c:formatCode>
                <c:ptCount val="3"/>
                <c:pt idx="0">
                  <c:v>4.1930379746835444E-2</c:v>
                </c:pt>
                <c:pt idx="1">
                  <c:v>4.4035228182546036E-2</c:v>
                </c:pt>
                <c:pt idx="2">
                  <c:v>3.098106712564544E-2</c:v>
                </c:pt>
              </c:numCache>
            </c:numRef>
          </c:val>
          <c:smooth val="0"/>
          <c:extLst>
            <c:ext xmlns:c16="http://schemas.microsoft.com/office/drawing/2014/chart" uri="{C3380CC4-5D6E-409C-BE32-E72D297353CC}">
              <c16:uniqueId val="{00000009-0DD2-4CAB-B755-7BBAE3B016C0}"/>
            </c:ext>
          </c:extLst>
        </c:ser>
        <c:ser>
          <c:idx val="3"/>
          <c:order val="4"/>
          <c:tx>
            <c:strRef>
              <c:f>'[Diagramm in Microsoft PowerPoint]Folie 9'!$B$10</c:f>
              <c:strCache>
                <c:ptCount val="1"/>
                <c:pt idx="0">
                  <c:v>Hebamme</c:v>
                </c:pt>
              </c:strCache>
            </c:strRef>
          </c:tx>
          <c:spPr>
            <a:ln w="28575" cap="rnd">
              <a:solidFill>
                <a:srgbClr val="BFCADF"/>
              </a:solidFill>
              <a:round/>
            </a:ln>
            <a:effectLst/>
          </c:spPr>
          <c:marker>
            <c:symbol val="circle"/>
            <c:size val="5"/>
            <c:spPr>
              <a:solidFill>
                <a:srgbClr val="BFCADF"/>
              </a:solidFill>
              <a:ln w="9525">
                <a:solidFill>
                  <a:srgbClr val="BFCADF"/>
                </a:solidFill>
              </a:ln>
              <a:effectLst/>
            </c:spPr>
          </c:marker>
          <c:dLbls>
            <c:dLbl>
              <c:idx val="2"/>
              <c:layout>
                <c:manualLayout>
                  <c:x val="-2.0380943716642463E-2"/>
                  <c:y val="-4.1136489898989902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15:layout>
                    <c:manualLayout>
                      <c:w val="8.2102091905946487E-2"/>
                      <c:h val="7.7777777777777751E-2"/>
                    </c:manualLayout>
                  </c15:layout>
                </c:ext>
                <c:ext xmlns:c16="http://schemas.microsoft.com/office/drawing/2014/chart" uri="{C3380CC4-5D6E-409C-BE32-E72D297353CC}">
                  <c16:uniqueId val="{0000000A-0DD2-4CAB-B755-7BBAE3B016C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BFCADF"/>
                      </a:solidFill>
                      <a:round/>
                    </a:ln>
                    <a:effectLst/>
                  </c:spPr>
                </c15:leaderLines>
              </c:ext>
            </c:extLst>
          </c:dLbls>
          <c:cat>
            <c:numRef>
              <c:f>'[Diagramm in Microsoft PowerPoint]Folie 9'!$C$5:$E$5</c:f>
              <c:numCache>
                <c:formatCode>General</c:formatCode>
                <c:ptCount val="3"/>
                <c:pt idx="0">
                  <c:v>2017</c:v>
                </c:pt>
                <c:pt idx="1">
                  <c:v>2018</c:v>
                </c:pt>
                <c:pt idx="2">
                  <c:v>2019</c:v>
                </c:pt>
              </c:numCache>
            </c:numRef>
          </c:cat>
          <c:val>
            <c:numRef>
              <c:f>'[Diagramm in Microsoft PowerPoint]Folie 9'!$C$10:$E$10</c:f>
              <c:numCache>
                <c:formatCode>0.0%</c:formatCode>
                <c:ptCount val="3"/>
                <c:pt idx="0">
                  <c:v>6.9371727748691103E-2</c:v>
                </c:pt>
                <c:pt idx="1">
                  <c:v>0.11287128712871287</c:v>
                </c:pt>
                <c:pt idx="2">
                  <c:v>0.15695488721804512</c:v>
                </c:pt>
              </c:numCache>
            </c:numRef>
          </c:val>
          <c:smooth val="0"/>
          <c:extLst>
            <c:ext xmlns:c16="http://schemas.microsoft.com/office/drawing/2014/chart" uri="{C3380CC4-5D6E-409C-BE32-E72D297353CC}">
              <c16:uniqueId val="{0000000B-0DD2-4CAB-B755-7BBAE3B016C0}"/>
            </c:ext>
          </c:extLst>
        </c:ser>
        <c:dLbls>
          <c:showLegendKey val="0"/>
          <c:showVal val="0"/>
          <c:showCatName val="0"/>
          <c:showSerName val="0"/>
          <c:showPercent val="0"/>
          <c:showBubbleSize val="0"/>
        </c:dLbls>
        <c:marker val="1"/>
        <c:smooth val="0"/>
        <c:axId val="1363188367"/>
        <c:axId val="1657699951"/>
      </c:lineChart>
      <c:catAx>
        <c:axId val="1363188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orpoS" pitchFamily="2" charset="0"/>
                <a:ea typeface="+mn-ea"/>
                <a:cs typeface="+mn-cs"/>
              </a:defRPr>
            </a:pPr>
            <a:endParaRPr lang="de-DE"/>
          </a:p>
        </c:txPr>
        <c:crossAx val="1657699951"/>
        <c:crosses val="autoZero"/>
        <c:auto val="1"/>
        <c:lblAlgn val="ctr"/>
        <c:lblOffset val="100"/>
        <c:noMultiLvlLbl val="0"/>
      </c:catAx>
      <c:valAx>
        <c:axId val="1657699951"/>
        <c:scaling>
          <c:orientation val="minMax"/>
          <c:max val="0.55000000000000004"/>
          <c:min val="0"/>
        </c:scaling>
        <c:delete val="0"/>
        <c:axPos val="l"/>
        <c:majorGridlines>
          <c:spPr>
            <a:ln w="9525" cap="flat" cmpd="sng" algn="ctr">
              <a:solidFill>
                <a:schemeClr val="bg1">
                  <a:lumMod val="95000"/>
                </a:schemeClr>
              </a:solidFill>
              <a:round/>
            </a:ln>
            <a:effectLst/>
          </c:spPr>
        </c:majorGridlines>
        <c:numFmt formatCode="0%" sourceLinked="0"/>
        <c:majorTickMark val="none"/>
        <c:minorTickMark val="in"/>
        <c:tickLblPos val="nextTo"/>
        <c:spPr>
          <a:noFill/>
          <a:ln>
            <a:solidFill>
              <a:schemeClr val="bg1">
                <a:lumMod val="9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orpoS" pitchFamily="2" charset="0"/>
                <a:ea typeface="+mn-ea"/>
                <a:cs typeface="+mn-cs"/>
              </a:defRPr>
            </a:pPr>
            <a:endParaRPr lang="de-DE"/>
          </a:p>
        </c:txPr>
        <c:crossAx val="1363188367"/>
        <c:crosses val="autoZero"/>
        <c:crossBetween val="between"/>
        <c:minorUnit val="5.000000000000001E-2"/>
      </c:valAx>
      <c:spPr>
        <a:noFill/>
        <a:ln>
          <a:solidFill>
            <a:schemeClr val="bg1">
              <a:lumMod val="95000"/>
            </a:schemeClr>
          </a:solidFill>
        </a:ln>
        <a:effectLst/>
      </c:spPr>
    </c:plotArea>
    <c:legend>
      <c:legendPos val="b"/>
      <c:layout>
        <c:manualLayout>
          <c:xMode val="edge"/>
          <c:yMode val="edge"/>
          <c:x val="0.10606485060855589"/>
          <c:y val="2.2327938174394876E-2"/>
          <c:w val="0.8809992962332448"/>
          <c:h val="0.1535979877515310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orpoS" pitchFamily="2" charset="0"/>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orpoS" pitchFamily="2" charset="0"/>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97398230767452"/>
          <c:y val="3.1186670185035192E-2"/>
          <c:w val="0.88202747826316552"/>
          <c:h val="0.87029673374161565"/>
        </c:manualLayout>
      </c:layout>
      <c:lineChart>
        <c:grouping val="standard"/>
        <c:varyColors val="0"/>
        <c:ser>
          <c:idx val="0"/>
          <c:order val="0"/>
          <c:tx>
            <c:strRef>
              <c:f>'[Diagramm in Microsoft PowerPoint]Folie 9'!$L$6</c:f>
              <c:strCache>
                <c:ptCount val="1"/>
                <c:pt idx="0">
                  <c:v>Pflege</c:v>
                </c:pt>
              </c:strCache>
            </c:strRef>
          </c:tx>
          <c:spPr>
            <a:ln w="28575" cap="rnd">
              <a:solidFill>
                <a:srgbClr val="EA6D33"/>
              </a:solidFill>
              <a:round/>
            </a:ln>
            <a:effectLst/>
          </c:spPr>
          <c:marker>
            <c:symbol val="circle"/>
            <c:size val="5"/>
            <c:spPr>
              <a:solidFill>
                <a:srgbClr val="EA6D33"/>
              </a:solidFill>
              <a:ln w="9525">
                <a:solidFill>
                  <a:srgbClr val="EA6D33"/>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E3C2-499F-892A-6FC8FC73AB36}"/>
                </c:ext>
              </c:extLst>
            </c:dLbl>
            <c:dLbl>
              <c:idx val="1"/>
              <c:delete val="1"/>
              <c:extLst>
                <c:ext xmlns:c15="http://schemas.microsoft.com/office/drawing/2012/chart" uri="{CE6537A1-D6FC-4f65-9D91-7224C49458BB}"/>
                <c:ext xmlns:c16="http://schemas.microsoft.com/office/drawing/2014/chart" uri="{C3380CC4-5D6E-409C-BE32-E72D297353CC}">
                  <c16:uniqueId val="{00000001-E3C2-499F-892A-6FC8FC73AB36}"/>
                </c:ext>
              </c:extLst>
            </c:dLbl>
            <c:dLbl>
              <c:idx val="2"/>
              <c:layout>
                <c:manualLayout>
                  <c:x val="1.6131970186086603E-2"/>
                  <c:y val="-7.87036339814160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C2-499F-892A-6FC8FC73AB3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EA6D33"/>
                      </a:solidFill>
                      <a:round/>
                    </a:ln>
                    <a:effectLst/>
                  </c:spPr>
                </c15:leaderLines>
              </c:ext>
            </c:extLst>
          </c:dLbls>
          <c:cat>
            <c:numRef>
              <c:f>'[Diagramm in Microsoft PowerPoint]Folie 9'!$M$5:$O$5</c:f>
              <c:numCache>
                <c:formatCode>General</c:formatCode>
                <c:ptCount val="3"/>
                <c:pt idx="0">
                  <c:v>2017</c:v>
                </c:pt>
                <c:pt idx="1">
                  <c:v>2018</c:v>
                </c:pt>
                <c:pt idx="2">
                  <c:v>2019</c:v>
                </c:pt>
              </c:numCache>
            </c:numRef>
          </c:cat>
          <c:val>
            <c:numRef>
              <c:f>'[Diagramm in Microsoft PowerPoint]Folie 9'!$M$6:$O$6</c:f>
              <c:numCache>
                <c:formatCode>0.0%</c:formatCode>
                <c:ptCount val="3"/>
                <c:pt idx="0">
                  <c:v>3.3632105943152454E-2</c:v>
                </c:pt>
                <c:pt idx="1">
                  <c:v>3.0243843505225219E-2</c:v>
                </c:pt>
                <c:pt idx="2">
                  <c:v>3.1776888136115178E-2</c:v>
                </c:pt>
              </c:numCache>
            </c:numRef>
          </c:val>
          <c:smooth val="0"/>
          <c:extLst>
            <c:ext xmlns:c16="http://schemas.microsoft.com/office/drawing/2014/chart" uri="{C3380CC4-5D6E-409C-BE32-E72D297353CC}">
              <c16:uniqueId val="{00000003-E3C2-499F-892A-6FC8FC73AB36}"/>
            </c:ext>
          </c:extLst>
        </c:ser>
        <c:ser>
          <c:idx val="1"/>
          <c:order val="1"/>
          <c:tx>
            <c:strRef>
              <c:f>'[Diagramm in Microsoft PowerPoint]Folie 9'!$L$7</c:f>
              <c:strCache>
                <c:ptCount val="1"/>
                <c:pt idx="0">
                  <c:v>Physiotherapie</c:v>
                </c:pt>
              </c:strCache>
            </c:strRef>
          </c:tx>
          <c:spPr>
            <a:ln w="28575" cap="rnd">
              <a:solidFill>
                <a:srgbClr val="FFE580"/>
              </a:solidFill>
              <a:round/>
            </a:ln>
            <a:effectLst/>
          </c:spPr>
          <c:marker>
            <c:symbol val="circle"/>
            <c:size val="5"/>
            <c:spPr>
              <a:solidFill>
                <a:srgbClr val="FFE580"/>
              </a:solidFill>
              <a:ln w="9525">
                <a:solidFill>
                  <a:srgbClr val="FFE580"/>
                </a:solidFill>
              </a:ln>
              <a:effectLst/>
            </c:spPr>
          </c:marker>
          <c:dLbls>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3C2-499F-892A-6FC8FC73AB3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'[Diagramm in Microsoft PowerPoint]Folie 9'!$M$5:$O$5</c:f>
              <c:numCache>
                <c:formatCode>General</c:formatCode>
                <c:ptCount val="3"/>
                <c:pt idx="0">
                  <c:v>2017</c:v>
                </c:pt>
                <c:pt idx="1">
                  <c:v>2018</c:v>
                </c:pt>
                <c:pt idx="2">
                  <c:v>2019</c:v>
                </c:pt>
              </c:numCache>
            </c:numRef>
          </c:cat>
          <c:val>
            <c:numRef>
              <c:f>'[Diagramm in Microsoft PowerPoint]Folie 9'!$M$7:$O$7</c:f>
              <c:numCache>
                <c:formatCode>0.0%</c:formatCode>
                <c:ptCount val="3"/>
                <c:pt idx="0">
                  <c:v>0.16621004566210046</c:v>
                </c:pt>
                <c:pt idx="1">
                  <c:v>0.13654249737670515</c:v>
                </c:pt>
                <c:pt idx="2">
                  <c:v>0.15890183028286189</c:v>
                </c:pt>
              </c:numCache>
            </c:numRef>
          </c:val>
          <c:smooth val="0"/>
          <c:extLst>
            <c:ext xmlns:c16="http://schemas.microsoft.com/office/drawing/2014/chart" uri="{C3380CC4-5D6E-409C-BE32-E72D297353CC}">
              <c16:uniqueId val="{00000005-E3C2-499F-892A-6FC8FC73AB36}"/>
            </c:ext>
          </c:extLst>
        </c:ser>
        <c:ser>
          <c:idx val="2"/>
          <c:order val="2"/>
          <c:tx>
            <c:strRef>
              <c:f>'[Diagramm in Microsoft PowerPoint]Folie 9'!$L$8</c:f>
              <c:strCache>
                <c:ptCount val="1"/>
                <c:pt idx="0">
                  <c:v>Ergotherapie</c:v>
                </c:pt>
              </c:strCache>
            </c:strRef>
          </c:tx>
          <c:spPr>
            <a:ln w="28575" cap="rnd">
              <a:solidFill>
                <a:srgbClr val="7FB59F"/>
              </a:solidFill>
              <a:round/>
            </a:ln>
            <a:effectLst/>
          </c:spPr>
          <c:marker>
            <c:symbol val="circle"/>
            <c:size val="5"/>
            <c:spPr>
              <a:solidFill>
                <a:srgbClr val="7FB59F"/>
              </a:solidFill>
              <a:ln w="9525">
                <a:solidFill>
                  <a:srgbClr val="BEBE96"/>
                </a:solidFill>
              </a:ln>
              <a:effectLst/>
            </c:spPr>
          </c:marker>
          <c:dLbls>
            <c:dLbl>
              <c:idx val="2"/>
              <c:layout>
                <c:manualLayout>
                  <c:x val="1.377339993084835E-2"/>
                  <c:y val="1.29453917338856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3C2-499F-892A-6FC8FC73AB3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BEBE96"/>
                      </a:solidFill>
                      <a:round/>
                    </a:ln>
                    <a:effectLst/>
                  </c:spPr>
                </c15:leaderLines>
              </c:ext>
            </c:extLst>
          </c:dLbls>
          <c:cat>
            <c:numRef>
              <c:f>'[Diagramm in Microsoft PowerPoint]Folie 9'!$M$5:$O$5</c:f>
              <c:numCache>
                <c:formatCode>General</c:formatCode>
                <c:ptCount val="3"/>
                <c:pt idx="0">
                  <c:v>2017</c:v>
                </c:pt>
                <c:pt idx="1">
                  <c:v>2018</c:v>
                </c:pt>
                <c:pt idx="2">
                  <c:v>2019</c:v>
                </c:pt>
              </c:numCache>
            </c:numRef>
          </c:cat>
          <c:val>
            <c:numRef>
              <c:f>'[Diagramm in Microsoft PowerPoint]Folie 9'!$M$8:$O$8</c:f>
              <c:numCache>
                <c:formatCode>0.0%</c:formatCode>
                <c:ptCount val="3"/>
                <c:pt idx="0">
                  <c:v>2.5910931174089068E-2</c:v>
                </c:pt>
                <c:pt idx="1">
                  <c:v>2.9760264535684762E-2</c:v>
                </c:pt>
                <c:pt idx="2">
                  <c:v>3.0484330484330486E-2</c:v>
                </c:pt>
              </c:numCache>
            </c:numRef>
          </c:val>
          <c:smooth val="0"/>
          <c:extLst>
            <c:ext xmlns:c16="http://schemas.microsoft.com/office/drawing/2014/chart" uri="{C3380CC4-5D6E-409C-BE32-E72D297353CC}">
              <c16:uniqueId val="{00000007-E3C2-499F-892A-6FC8FC73AB36}"/>
            </c:ext>
          </c:extLst>
        </c:ser>
        <c:ser>
          <c:idx val="3"/>
          <c:order val="3"/>
          <c:tx>
            <c:strRef>
              <c:f>'[Diagramm in Microsoft PowerPoint]Folie 9'!$L$9</c:f>
              <c:strCache>
                <c:ptCount val="1"/>
                <c:pt idx="0">
                  <c:v>Logopädie</c:v>
                </c:pt>
              </c:strCache>
            </c:strRef>
          </c:tx>
          <c:spPr>
            <a:ln w="28575" cap="rnd">
              <a:solidFill>
                <a:srgbClr val="BEBE96"/>
              </a:solidFill>
              <a:round/>
            </a:ln>
            <a:effectLst/>
          </c:spPr>
          <c:marker>
            <c:symbol val="circle"/>
            <c:size val="5"/>
            <c:spPr>
              <a:solidFill>
                <a:srgbClr val="BEBE96"/>
              </a:solidFill>
              <a:ln w="9525">
                <a:solidFill>
                  <a:srgbClr val="BEBE96"/>
                </a:solidFill>
              </a:ln>
              <a:effectLst/>
            </c:spPr>
          </c:marker>
          <c:dLbls>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3C2-499F-892A-6FC8FC73AB3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'[Diagramm in Microsoft PowerPoint]Folie 9'!$M$5:$O$5</c:f>
              <c:numCache>
                <c:formatCode>General</c:formatCode>
                <c:ptCount val="3"/>
                <c:pt idx="0">
                  <c:v>2017</c:v>
                </c:pt>
                <c:pt idx="1">
                  <c:v>2018</c:v>
                </c:pt>
                <c:pt idx="2">
                  <c:v>2019</c:v>
                </c:pt>
              </c:numCache>
            </c:numRef>
          </c:cat>
          <c:val>
            <c:numRef>
              <c:f>'[Diagramm in Microsoft PowerPoint]Folie 9'!$M$9:$O$9</c:f>
              <c:numCache>
                <c:formatCode>0.0%</c:formatCode>
                <c:ptCount val="3"/>
                <c:pt idx="0">
                  <c:v>0.28930817610062892</c:v>
                </c:pt>
                <c:pt idx="1">
                  <c:v>0.27348066298342544</c:v>
                </c:pt>
                <c:pt idx="2">
                  <c:v>0.34627170582226763</c:v>
                </c:pt>
              </c:numCache>
            </c:numRef>
          </c:val>
          <c:smooth val="0"/>
          <c:extLst>
            <c:ext xmlns:c16="http://schemas.microsoft.com/office/drawing/2014/chart" uri="{C3380CC4-5D6E-409C-BE32-E72D297353CC}">
              <c16:uniqueId val="{00000009-E3C2-499F-892A-6FC8FC73AB36}"/>
            </c:ext>
          </c:extLst>
        </c:ser>
        <c:ser>
          <c:idx val="4"/>
          <c:order val="4"/>
          <c:tx>
            <c:strRef>
              <c:f>'[Diagramm in Microsoft PowerPoint]Folie 9'!$L$10</c:f>
              <c:strCache>
                <c:ptCount val="1"/>
                <c:pt idx="0">
                  <c:v>Hebamme</c:v>
                </c:pt>
              </c:strCache>
            </c:strRef>
          </c:tx>
          <c:spPr>
            <a:ln w="28575" cap="rnd">
              <a:solidFill>
                <a:srgbClr val="BFCADF"/>
              </a:solidFill>
              <a:round/>
            </a:ln>
            <a:effectLst/>
          </c:spPr>
          <c:marker>
            <c:symbol val="circle"/>
            <c:size val="5"/>
            <c:spPr>
              <a:solidFill>
                <a:srgbClr val="BFCADF"/>
              </a:solidFill>
              <a:ln w="9525">
                <a:solidFill>
                  <a:srgbClr val="BFCADF"/>
                </a:solidFill>
              </a:ln>
              <a:effectLst/>
            </c:spPr>
          </c:marker>
          <c:dLbls>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3C2-499F-892A-6FC8FC73AB3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orpoS" pitchFamily="2" charset="0"/>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'[Diagramm in Microsoft PowerPoint]Folie 9'!$M$5:$O$5</c:f>
              <c:numCache>
                <c:formatCode>General</c:formatCode>
                <c:ptCount val="3"/>
                <c:pt idx="0">
                  <c:v>2017</c:v>
                </c:pt>
                <c:pt idx="1">
                  <c:v>2018</c:v>
                </c:pt>
                <c:pt idx="2">
                  <c:v>2019</c:v>
                </c:pt>
              </c:numCache>
            </c:numRef>
          </c:cat>
          <c:val>
            <c:numRef>
              <c:f>'[Diagramm in Microsoft PowerPoint]Folie 9'!$M$10:$O$10</c:f>
              <c:numCache>
                <c:formatCode>0.0%</c:formatCode>
                <c:ptCount val="3"/>
                <c:pt idx="0">
                  <c:v>0.44736842105263158</c:v>
                </c:pt>
                <c:pt idx="1">
                  <c:v>0.40293040293040294</c:v>
                </c:pt>
                <c:pt idx="2">
                  <c:v>0.53239104829210837</c:v>
                </c:pt>
              </c:numCache>
            </c:numRef>
          </c:val>
          <c:smooth val="0"/>
          <c:extLst>
            <c:ext xmlns:c16="http://schemas.microsoft.com/office/drawing/2014/chart" uri="{C3380CC4-5D6E-409C-BE32-E72D297353CC}">
              <c16:uniqueId val="{0000000B-E3C2-499F-892A-6FC8FC73AB36}"/>
            </c:ext>
          </c:extLst>
        </c:ser>
        <c:dLbls>
          <c:showLegendKey val="0"/>
          <c:showVal val="0"/>
          <c:showCatName val="0"/>
          <c:showSerName val="0"/>
          <c:showPercent val="0"/>
          <c:showBubbleSize val="0"/>
        </c:dLbls>
        <c:marker val="1"/>
        <c:smooth val="0"/>
        <c:axId val="1363188367"/>
        <c:axId val="1657699951"/>
      </c:lineChart>
      <c:catAx>
        <c:axId val="1363188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orpoS" pitchFamily="2" charset="0"/>
                <a:ea typeface="+mn-ea"/>
                <a:cs typeface="+mn-cs"/>
              </a:defRPr>
            </a:pPr>
            <a:endParaRPr lang="de-DE"/>
          </a:p>
        </c:txPr>
        <c:crossAx val="1657699951"/>
        <c:crosses val="autoZero"/>
        <c:auto val="1"/>
        <c:lblAlgn val="ctr"/>
        <c:lblOffset val="100"/>
        <c:noMultiLvlLbl val="0"/>
      </c:catAx>
      <c:valAx>
        <c:axId val="1657699951"/>
        <c:scaling>
          <c:orientation val="minMax"/>
          <c:max val="0.55000000000000004"/>
          <c:min val="0"/>
        </c:scaling>
        <c:delete val="0"/>
        <c:axPos val="l"/>
        <c:majorGridlines>
          <c:spPr>
            <a:ln w="9525" cap="flat" cmpd="sng" algn="ctr">
              <a:solidFill>
                <a:schemeClr val="bg1">
                  <a:lumMod val="95000"/>
                </a:schemeClr>
              </a:solidFill>
              <a:round/>
            </a:ln>
            <a:effectLst/>
          </c:spPr>
        </c:majorGridlines>
        <c:numFmt formatCode="0%" sourceLinked="0"/>
        <c:majorTickMark val="none"/>
        <c:minorTickMark val="in"/>
        <c:tickLblPos val="nextTo"/>
        <c:spPr>
          <a:noFill/>
          <a:ln>
            <a:solidFill>
              <a:schemeClr val="bg1">
                <a:lumMod val="9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orpoS" pitchFamily="2" charset="0"/>
                <a:ea typeface="+mn-ea"/>
                <a:cs typeface="+mn-cs"/>
              </a:defRPr>
            </a:pPr>
            <a:endParaRPr lang="de-DE"/>
          </a:p>
        </c:txPr>
        <c:crossAx val="1363188367"/>
        <c:crosses val="autoZero"/>
        <c:crossBetween val="between"/>
        <c:majorUnit val="0.1"/>
        <c:minorUnit val="5.000000000000001E-2"/>
      </c:valAx>
      <c:spPr>
        <a:noFill/>
        <a:ln>
          <a:solidFill>
            <a:schemeClr val="bg1">
              <a:lumMod val="95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orpoS" pitchFamily="2" charset="0"/>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CD3C6-A3DE-49C4-81B1-ABB72A6486D3}" type="doc">
      <dgm:prSet loTypeId="urn:microsoft.com/office/officeart/2005/8/layout/hList7" loCatId="process" qsTypeId="urn:microsoft.com/office/officeart/2005/8/quickstyle/simple2" qsCatId="simple" csTypeId="urn:microsoft.com/office/officeart/2005/8/colors/accent2_1" csCatId="accent2" phldr="1"/>
      <dgm:spPr/>
    </dgm:pt>
    <dgm:pt modelId="{0138235C-39AA-4C90-AF82-CDD9587702EB}">
      <dgm:prSet phldrT="[Text]"/>
      <dgm:spPr/>
      <dgm:t>
        <a:bodyPr/>
        <a:lstStyle/>
        <a:p>
          <a:r>
            <a:rPr lang="de-DE" dirty="0"/>
            <a:t>Demografischer und epidemiologischer Wandel</a:t>
          </a:r>
        </a:p>
      </dgm:t>
    </dgm:pt>
    <dgm:pt modelId="{8FAA8A59-E323-4066-8B00-8D96A28FAA46}" type="parTrans" cxnId="{F3FA4BD5-CC23-4836-86A5-63DAB1565A39}">
      <dgm:prSet/>
      <dgm:spPr/>
      <dgm:t>
        <a:bodyPr/>
        <a:lstStyle/>
        <a:p>
          <a:endParaRPr lang="de-DE"/>
        </a:p>
      </dgm:t>
    </dgm:pt>
    <dgm:pt modelId="{68E86413-0B52-4774-ACC7-FA597F4247D9}" type="sibTrans" cxnId="{F3FA4BD5-CC23-4836-86A5-63DAB1565A39}">
      <dgm:prSet/>
      <dgm:spPr/>
      <dgm:t>
        <a:bodyPr/>
        <a:lstStyle/>
        <a:p>
          <a:endParaRPr lang="de-DE"/>
        </a:p>
      </dgm:t>
    </dgm:pt>
    <dgm:pt modelId="{BC605E8D-510A-476B-9339-6D1EFAE7EFD2}">
      <dgm:prSet phldrT="[Text]"/>
      <dgm:spPr/>
      <dgm:t>
        <a:bodyPr/>
        <a:lstStyle/>
        <a:p>
          <a:r>
            <a:rPr lang="de-DE" dirty="0" err="1"/>
            <a:t>Ambulantisierung</a:t>
          </a:r>
          <a:endParaRPr lang="de-DE" dirty="0"/>
        </a:p>
      </dgm:t>
    </dgm:pt>
    <dgm:pt modelId="{62176C5A-6032-4A61-84FD-00D72C29E5BE}" type="parTrans" cxnId="{3DDC7F11-5D26-4B2B-BF74-44B35B653CC6}">
      <dgm:prSet/>
      <dgm:spPr/>
      <dgm:t>
        <a:bodyPr/>
        <a:lstStyle/>
        <a:p>
          <a:endParaRPr lang="de-DE"/>
        </a:p>
      </dgm:t>
    </dgm:pt>
    <dgm:pt modelId="{D6E09861-8023-4B7F-94D1-3E0462B23718}" type="sibTrans" cxnId="{3DDC7F11-5D26-4B2B-BF74-44B35B653CC6}">
      <dgm:prSet/>
      <dgm:spPr/>
      <dgm:t>
        <a:bodyPr/>
        <a:lstStyle/>
        <a:p>
          <a:endParaRPr lang="de-DE"/>
        </a:p>
      </dgm:t>
    </dgm:pt>
    <dgm:pt modelId="{8D1C6A27-048E-4CEE-81C3-9BE10C149AF8}">
      <dgm:prSet phldrT="[Text]"/>
      <dgm:spPr/>
      <dgm:t>
        <a:bodyPr/>
        <a:lstStyle/>
        <a:p>
          <a:r>
            <a:rPr lang="de-DE" dirty="0"/>
            <a:t>Ökonomisierung</a:t>
          </a:r>
        </a:p>
      </dgm:t>
    </dgm:pt>
    <dgm:pt modelId="{351CA145-0448-4709-BD17-589336DEE8A0}" type="parTrans" cxnId="{2DAC4245-ACAC-45F8-896B-7CBE96DE5978}">
      <dgm:prSet/>
      <dgm:spPr/>
      <dgm:t>
        <a:bodyPr/>
        <a:lstStyle/>
        <a:p>
          <a:endParaRPr lang="de-DE"/>
        </a:p>
      </dgm:t>
    </dgm:pt>
    <dgm:pt modelId="{8A6FE2D7-332D-49D2-ACAD-26F126B67D7C}" type="sibTrans" cxnId="{2DAC4245-ACAC-45F8-896B-7CBE96DE5978}">
      <dgm:prSet/>
      <dgm:spPr/>
      <dgm:t>
        <a:bodyPr/>
        <a:lstStyle/>
        <a:p>
          <a:endParaRPr lang="de-DE"/>
        </a:p>
      </dgm:t>
    </dgm:pt>
    <dgm:pt modelId="{58B4F7EA-2510-4ECD-8DFE-5EBD74433E94}">
      <dgm:prSet/>
      <dgm:spPr/>
      <dgm:t>
        <a:bodyPr/>
        <a:lstStyle/>
        <a:p>
          <a:r>
            <a:rPr lang="de-DE" dirty="0"/>
            <a:t>Gesellschaftliche Entwicklungen</a:t>
          </a:r>
        </a:p>
      </dgm:t>
    </dgm:pt>
    <dgm:pt modelId="{F989F130-F196-4865-B0D2-25592B864A16}" type="parTrans" cxnId="{642FC3BC-5483-41D9-82E8-83BAB625B3E9}">
      <dgm:prSet/>
      <dgm:spPr/>
      <dgm:t>
        <a:bodyPr/>
        <a:lstStyle/>
        <a:p>
          <a:endParaRPr lang="de-DE"/>
        </a:p>
      </dgm:t>
    </dgm:pt>
    <dgm:pt modelId="{4CCFB920-D6C5-4422-BBE1-2EAEDC82A11F}" type="sibTrans" cxnId="{642FC3BC-5483-41D9-82E8-83BAB625B3E9}">
      <dgm:prSet/>
      <dgm:spPr/>
      <dgm:t>
        <a:bodyPr/>
        <a:lstStyle/>
        <a:p>
          <a:endParaRPr lang="de-DE"/>
        </a:p>
      </dgm:t>
    </dgm:pt>
    <dgm:pt modelId="{F2033C29-EAD8-4C47-8D17-8F4E3EDF0F1D}">
      <dgm:prSet/>
      <dgm:spPr/>
      <dgm:t>
        <a:bodyPr/>
        <a:lstStyle/>
        <a:p>
          <a:r>
            <a:rPr lang="de-DE" dirty="0"/>
            <a:t>Technische Entwicklungen</a:t>
          </a:r>
        </a:p>
      </dgm:t>
    </dgm:pt>
    <dgm:pt modelId="{C6C9C37F-D74A-467B-97E8-497FED8F6E28}" type="parTrans" cxnId="{3138AFD8-AE50-480A-A313-4870C1363730}">
      <dgm:prSet/>
      <dgm:spPr/>
      <dgm:t>
        <a:bodyPr/>
        <a:lstStyle/>
        <a:p>
          <a:endParaRPr lang="de-DE"/>
        </a:p>
      </dgm:t>
    </dgm:pt>
    <dgm:pt modelId="{6C0C6E73-5C45-4349-B753-DBF2AE306387}" type="sibTrans" cxnId="{3138AFD8-AE50-480A-A313-4870C1363730}">
      <dgm:prSet/>
      <dgm:spPr/>
      <dgm:t>
        <a:bodyPr/>
        <a:lstStyle/>
        <a:p>
          <a:endParaRPr lang="de-DE"/>
        </a:p>
      </dgm:t>
    </dgm:pt>
    <dgm:pt modelId="{2E423173-7687-4711-889D-93E670E4326F}">
      <dgm:prSet/>
      <dgm:spPr/>
      <dgm:t>
        <a:bodyPr/>
        <a:lstStyle/>
        <a:p>
          <a:r>
            <a:rPr lang="de-DE" dirty="0"/>
            <a:t>Entwicklung des Personals im Gesundheitswesen</a:t>
          </a:r>
        </a:p>
      </dgm:t>
    </dgm:pt>
    <dgm:pt modelId="{B1F53F2C-64F9-436E-8AF2-BB2E1E4DE986}" type="parTrans" cxnId="{EAEA0293-8482-4836-8D9A-5DAB256E6DBF}">
      <dgm:prSet/>
      <dgm:spPr/>
      <dgm:t>
        <a:bodyPr/>
        <a:lstStyle/>
        <a:p>
          <a:endParaRPr lang="de-DE"/>
        </a:p>
      </dgm:t>
    </dgm:pt>
    <dgm:pt modelId="{603B98A8-523E-4F71-8AC6-0BDE4EE34E0A}" type="sibTrans" cxnId="{EAEA0293-8482-4836-8D9A-5DAB256E6DBF}">
      <dgm:prSet/>
      <dgm:spPr/>
      <dgm:t>
        <a:bodyPr/>
        <a:lstStyle/>
        <a:p>
          <a:endParaRPr lang="de-DE"/>
        </a:p>
      </dgm:t>
    </dgm:pt>
    <dgm:pt modelId="{FC1B22EE-ED4C-4B85-8659-D5F0DDF304B9}" type="pres">
      <dgm:prSet presAssocID="{818CD3C6-A3DE-49C4-81B1-ABB72A6486D3}" presName="Name0" presStyleCnt="0">
        <dgm:presLayoutVars>
          <dgm:dir/>
          <dgm:resizeHandles val="exact"/>
        </dgm:presLayoutVars>
      </dgm:prSet>
      <dgm:spPr/>
    </dgm:pt>
    <dgm:pt modelId="{C07E5437-3A1C-4551-939D-7DF0C4257B88}" type="pres">
      <dgm:prSet presAssocID="{818CD3C6-A3DE-49C4-81B1-ABB72A6486D3}" presName="fgShape" presStyleLbl="fgShp" presStyleIdx="0" presStyleCnt="1" custLinFactNeighborX="-305" custLinFactNeighborY="-34307"/>
      <dgm:spPr>
        <a:solidFill>
          <a:srgbClr val="E54800"/>
        </a:solidFill>
        <a:ln>
          <a:noFill/>
        </a:ln>
        <a:effectLst>
          <a:outerShdw blurRad="88900" dist="50800" dir="2700000" algn="tl" rotWithShape="0">
            <a:schemeClr val="tx1"/>
          </a:outerShdw>
        </a:effectLst>
      </dgm:spPr>
    </dgm:pt>
    <dgm:pt modelId="{ECD51E06-BB02-4576-9F67-D7FE88A7C399}" type="pres">
      <dgm:prSet presAssocID="{818CD3C6-A3DE-49C4-81B1-ABB72A6486D3}" presName="linComp" presStyleCnt="0"/>
      <dgm:spPr/>
    </dgm:pt>
    <dgm:pt modelId="{5F48094E-6476-49BC-83D6-BA41985225A4}" type="pres">
      <dgm:prSet presAssocID="{0138235C-39AA-4C90-AF82-CDD9587702EB}" presName="compNode" presStyleCnt="0"/>
      <dgm:spPr/>
    </dgm:pt>
    <dgm:pt modelId="{29B18EC4-EDC6-43F3-9D4E-7E079522BAA3}" type="pres">
      <dgm:prSet presAssocID="{0138235C-39AA-4C90-AF82-CDD9587702EB}" presName="bkgdShape" presStyleLbl="node1" presStyleIdx="0" presStyleCnt="6"/>
      <dgm:spPr/>
    </dgm:pt>
    <dgm:pt modelId="{6875AD96-C6C8-43E4-87EB-6496DDC27AEC}" type="pres">
      <dgm:prSet presAssocID="{0138235C-39AA-4C90-AF82-CDD9587702EB}" presName="nodeTx" presStyleLbl="node1" presStyleIdx="0" presStyleCnt="6">
        <dgm:presLayoutVars>
          <dgm:bulletEnabled val="1"/>
        </dgm:presLayoutVars>
      </dgm:prSet>
      <dgm:spPr/>
    </dgm:pt>
    <dgm:pt modelId="{DD134530-74DE-4066-9818-97130F11CA15}" type="pres">
      <dgm:prSet presAssocID="{0138235C-39AA-4C90-AF82-CDD9587702EB}" presName="invisiNode" presStyleLbl="node1" presStyleIdx="0" presStyleCnt="6"/>
      <dgm:spPr/>
    </dgm:pt>
    <dgm:pt modelId="{0C349AD2-396B-4C40-B21E-A239F2A4BF27}" type="pres">
      <dgm:prSet presAssocID="{0138235C-39AA-4C90-AF82-CDD9587702EB}" presName="imagNode" presStyleLbl="fgImgPlace1" presStyleIdx="0" presStyleCnt="6"/>
      <dgm:spPr>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858" t="7015" r="2858" b="7015"/>
          </a:stretch>
        </a:blipFill>
      </dgm:spPr>
    </dgm:pt>
    <dgm:pt modelId="{3DBDE08D-F637-4FE0-806C-AF5CF0B898BC}" type="pres">
      <dgm:prSet presAssocID="{68E86413-0B52-4774-ACC7-FA597F4247D9}" presName="sibTrans" presStyleLbl="sibTrans2D1" presStyleIdx="0" presStyleCnt="0"/>
      <dgm:spPr/>
    </dgm:pt>
    <dgm:pt modelId="{116B3454-0DCE-424E-A943-08308B1D5D12}" type="pres">
      <dgm:prSet presAssocID="{58B4F7EA-2510-4ECD-8DFE-5EBD74433E94}" presName="compNode" presStyleCnt="0"/>
      <dgm:spPr/>
    </dgm:pt>
    <dgm:pt modelId="{C8448A0B-FB46-4ECD-B2EE-C0984A87F387}" type="pres">
      <dgm:prSet presAssocID="{58B4F7EA-2510-4ECD-8DFE-5EBD74433E94}" presName="bkgdShape" presStyleLbl="node1" presStyleIdx="1" presStyleCnt="6"/>
      <dgm:spPr/>
    </dgm:pt>
    <dgm:pt modelId="{17AEF7D8-6E88-4570-A827-2A4A2EC7C725}" type="pres">
      <dgm:prSet presAssocID="{58B4F7EA-2510-4ECD-8DFE-5EBD74433E94}" presName="nodeTx" presStyleLbl="node1" presStyleIdx="1" presStyleCnt="6">
        <dgm:presLayoutVars>
          <dgm:bulletEnabled val="1"/>
        </dgm:presLayoutVars>
      </dgm:prSet>
      <dgm:spPr/>
    </dgm:pt>
    <dgm:pt modelId="{87F6F16F-62F3-4114-9C11-A9A5C179BB48}" type="pres">
      <dgm:prSet presAssocID="{58B4F7EA-2510-4ECD-8DFE-5EBD74433E94}" presName="invisiNode" presStyleLbl="node1" presStyleIdx="1" presStyleCnt="6"/>
      <dgm:spPr/>
    </dgm:pt>
    <dgm:pt modelId="{BBA95C70-DDBD-4A1B-B4AF-9268164EC74F}" type="pres">
      <dgm:prSet presAssocID="{58B4F7EA-2510-4ECD-8DFE-5EBD74433E94}" presName="imagNode" presStyleLbl="fgImgPlace1" presStyleIdx="1" presStyleCnt="6"/>
      <dgm:spPr>
        <a:blipFill dpi="0"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1428" t="3107" r="-1428" b="3107"/>
          </a:stretch>
        </a:blipFill>
      </dgm:spPr>
      <dgm:extLst>
        <a:ext uri="{E40237B7-FDA0-4F09-8148-C483321AD2D9}">
          <dgm14:cNvPr xmlns:dgm14="http://schemas.microsoft.com/office/drawing/2010/diagram" id="0" name="" descr="Geschäftswachstum"/>
        </a:ext>
      </dgm:extLst>
    </dgm:pt>
    <dgm:pt modelId="{831FD3F9-77F3-43F3-A3A6-A35A463D1E5C}" type="pres">
      <dgm:prSet presAssocID="{4CCFB920-D6C5-4422-BBE1-2EAEDC82A11F}" presName="sibTrans" presStyleLbl="sibTrans2D1" presStyleIdx="0" presStyleCnt="0"/>
      <dgm:spPr/>
    </dgm:pt>
    <dgm:pt modelId="{F0428FF9-4079-4BA6-A639-E2E486373957}" type="pres">
      <dgm:prSet presAssocID="{F2033C29-EAD8-4C47-8D17-8F4E3EDF0F1D}" presName="compNode" presStyleCnt="0"/>
      <dgm:spPr/>
    </dgm:pt>
    <dgm:pt modelId="{271BF5EE-E834-49ED-83E7-2A11BD66E43C}" type="pres">
      <dgm:prSet presAssocID="{F2033C29-EAD8-4C47-8D17-8F4E3EDF0F1D}" presName="bkgdShape" presStyleLbl="node1" presStyleIdx="2" presStyleCnt="6"/>
      <dgm:spPr/>
    </dgm:pt>
    <dgm:pt modelId="{0353623D-B09C-4DB9-A7B0-C78226CA7944}" type="pres">
      <dgm:prSet presAssocID="{F2033C29-EAD8-4C47-8D17-8F4E3EDF0F1D}" presName="nodeTx" presStyleLbl="node1" presStyleIdx="2" presStyleCnt="6">
        <dgm:presLayoutVars>
          <dgm:bulletEnabled val="1"/>
        </dgm:presLayoutVars>
      </dgm:prSet>
      <dgm:spPr/>
    </dgm:pt>
    <dgm:pt modelId="{E388FE75-D950-44A5-AEA4-A868337960D7}" type="pres">
      <dgm:prSet presAssocID="{F2033C29-EAD8-4C47-8D17-8F4E3EDF0F1D}" presName="invisiNode" presStyleLbl="node1" presStyleIdx="2" presStyleCnt="6"/>
      <dgm:spPr/>
    </dgm:pt>
    <dgm:pt modelId="{73104C3F-6456-4158-99D3-63683ACA43D1}" type="pres">
      <dgm:prSet presAssocID="{F2033C29-EAD8-4C47-8D17-8F4E3EDF0F1D}" presName="imagNode" presStyleLbl="fgImgPlace1" presStyleIdx="2" presStyleCnt="6"/>
      <dgm:spPr>
        <a:blipFill dpi="0" rotWithShape="1">
          <a:blip xmlns:r="http://schemas.openxmlformats.org/officeDocument/2006/relationships" r:embed="rId5">
            <a:extLst>
              <a:ext uri="{96DAC541-7B7A-43D3-8B79-37D633B846F1}">
                <asvg:svgBlip xmlns:asvg="http://schemas.microsoft.com/office/drawing/2016/SVG/main" r:embed="rId6"/>
              </a:ext>
            </a:extLst>
          </a:blip>
          <a:srcRect/>
          <a:stretch>
            <a:fillRect l="1429" t="5712" r="1429" b="5712"/>
          </a:stretch>
        </a:blipFill>
      </dgm:spPr>
      <dgm:extLst>
        <a:ext uri="{E40237B7-FDA0-4F09-8148-C483321AD2D9}">
          <dgm14:cNvPr xmlns:dgm14="http://schemas.microsoft.com/office/drawing/2010/diagram" id="0" name="" descr="Zahnräder"/>
        </a:ext>
      </dgm:extLst>
    </dgm:pt>
    <dgm:pt modelId="{85FF5581-AB17-4303-8C92-82FEE6EC03D0}" type="pres">
      <dgm:prSet presAssocID="{6C0C6E73-5C45-4349-B753-DBF2AE306387}" presName="sibTrans" presStyleLbl="sibTrans2D1" presStyleIdx="0" presStyleCnt="0"/>
      <dgm:spPr/>
    </dgm:pt>
    <dgm:pt modelId="{C6F4DAAA-D8A0-413A-99FD-B932C3D60356}" type="pres">
      <dgm:prSet presAssocID="{2E423173-7687-4711-889D-93E670E4326F}" presName="compNode" presStyleCnt="0"/>
      <dgm:spPr/>
    </dgm:pt>
    <dgm:pt modelId="{F4C5B727-891F-4FD0-8376-44F2A6AB41D7}" type="pres">
      <dgm:prSet presAssocID="{2E423173-7687-4711-889D-93E670E4326F}" presName="bkgdShape" presStyleLbl="node1" presStyleIdx="3" presStyleCnt="6"/>
      <dgm:spPr/>
    </dgm:pt>
    <dgm:pt modelId="{C2D98D23-5A34-4659-B669-4256CBECEFEF}" type="pres">
      <dgm:prSet presAssocID="{2E423173-7687-4711-889D-93E670E4326F}" presName="nodeTx" presStyleLbl="node1" presStyleIdx="3" presStyleCnt="6">
        <dgm:presLayoutVars>
          <dgm:bulletEnabled val="1"/>
        </dgm:presLayoutVars>
      </dgm:prSet>
      <dgm:spPr/>
    </dgm:pt>
    <dgm:pt modelId="{3A42A3BD-C268-411D-98C6-CEA78787E693}" type="pres">
      <dgm:prSet presAssocID="{2E423173-7687-4711-889D-93E670E4326F}" presName="invisiNode" presStyleLbl="node1" presStyleIdx="3" presStyleCnt="6"/>
      <dgm:spPr/>
    </dgm:pt>
    <dgm:pt modelId="{0C6A1A8B-B095-4F12-B743-15B1327A265D}" type="pres">
      <dgm:prSet presAssocID="{2E423173-7687-4711-889D-93E670E4326F}" presName="imagNode" presStyleLbl="fgImgPlace1" presStyleIdx="3" presStyleCnt="6"/>
      <dgm:spPr>
        <a:blipFill>
          <a:blip xmlns:r="http://schemas.openxmlformats.org/officeDocument/2006/relationships" r:embed="rId7">
            <a:extLst>
              <a:ext uri="{96DAC541-7B7A-43D3-8B79-37D633B846F1}">
                <asvg:svgBlip xmlns:asvg="http://schemas.microsoft.com/office/drawing/2016/SVG/main" r:embed="rId8"/>
              </a:ext>
            </a:extLst>
          </a:blip>
          <a:srcRect/>
          <a:stretch>
            <a:fillRect l="-5000" r="-5000"/>
          </a:stretch>
        </a:blipFill>
      </dgm:spPr>
      <dgm:extLst>
        <a:ext uri="{E40237B7-FDA0-4F09-8148-C483321AD2D9}">
          <dgm14:cNvPr xmlns:dgm14="http://schemas.microsoft.com/office/drawing/2010/diagram" id="0" name="" descr="Weibliches Profil"/>
        </a:ext>
      </dgm:extLst>
    </dgm:pt>
    <dgm:pt modelId="{24FBE8FE-F501-4548-BEC3-DE7930B1CD2B}" type="pres">
      <dgm:prSet presAssocID="{603B98A8-523E-4F71-8AC6-0BDE4EE34E0A}" presName="sibTrans" presStyleLbl="sibTrans2D1" presStyleIdx="0" presStyleCnt="0"/>
      <dgm:spPr/>
    </dgm:pt>
    <dgm:pt modelId="{6F31C942-A792-46F8-9FC0-A7B9A2DCA151}" type="pres">
      <dgm:prSet presAssocID="{BC605E8D-510A-476B-9339-6D1EFAE7EFD2}" presName="compNode" presStyleCnt="0"/>
      <dgm:spPr/>
    </dgm:pt>
    <dgm:pt modelId="{D3D4B127-2EFA-43A2-A355-2BFF2DD96EC2}" type="pres">
      <dgm:prSet presAssocID="{BC605E8D-510A-476B-9339-6D1EFAE7EFD2}" presName="bkgdShape" presStyleLbl="node1" presStyleIdx="4" presStyleCnt="6"/>
      <dgm:spPr/>
    </dgm:pt>
    <dgm:pt modelId="{558BDBF2-B905-4944-97A5-76770E47402B}" type="pres">
      <dgm:prSet presAssocID="{BC605E8D-510A-476B-9339-6D1EFAE7EFD2}" presName="nodeTx" presStyleLbl="node1" presStyleIdx="4" presStyleCnt="6">
        <dgm:presLayoutVars>
          <dgm:bulletEnabled val="1"/>
        </dgm:presLayoutVars>
      </dgm:prSet>
      <dgm:spPr/>
    </dgm:pt>
    <dgm:pt modelId="{7557DCC3-D837-4581-A4F8-94CBBCC4473F}" type="pres">
      <dgm:prSet presAssocID="{BC605E8D-510A-476B-9339-6D1EFAE7EFD2}" presName="invisiNode" presStyleLbl="node1" presStyleIdx="4" presStyleCnt="6"/>
      <dgm:spPr/>
    </dgm:pt>
    <dgm:pt modelId="{92631DF5-5E01-4D68-AFEE-2CAA1980A28A}" type="pres">
      <dgm:prSet presAssocID="{BC605E8D-510A-476B-9339-6D1EFAE7EFD2}" presName="imagNode" presStyleLbl="fgImgPlace1" presStyleIdx="4" presStyleCnt="6"/>
      <dgm:spPr>
        <a:blipFill dpi="0" rotWithShape="1">
          <a:blip xmlns:r="http://schemas.openxmlformats.org/officeDocument/2006/relationships" r:embed="rId9">
            <a:extLst>
              <a:ext uri="{96DAC541-7B7A-43D3-8B79-37D633B846F1}">
                <asvg:svgBlip xmlns:asvg="http://schemas.microsoft.com/office/drawing/2016/SVG/main" r:embed="rId10"/>
              </a:ext>
            </a:extLst>
          </a:blip>
          <a:srcRect/>
          <a:stretch>
            <a:fillRect l="2858" t="7015" r="2858" b="7015"/>
          </a:stretch>
        </a:blipFill>
      </dgm:spPr>
      <dgm:extLst>
        <a:ext uri="{E40237B7-FDA0-4F09-8148-C483321AD2D9}">
          <dgm14:cNvPr xmlns:dgm14="http://schemas.microsoft.com/office/drawing/2010/diagram" id="0" name="" descr="Verbandskasten"/>
        </a:ext>
      </dgm:extLst>
    </dgm:pt>
    <dgm:pt modelId="{B0267188-237D-4954-A99A-2E41F2F8C1DE}" type="pres">
      <dgm:prSet presAssocID="{D6E09861-8023-4B7F-94D1-3E0462B23718}" presName="sibTrans" presStyleLbl="sibTrans2D1" presStyleIdx="0" presStyleCnt="0"/>
      <dgm:spPr/>
    </dgm:pt>
    <dgm:pt modelId="{E74A6190-CC2B-402D-9971-F8844E121939}" type="pres">
      <dgm:prSet presAssocID="{8D1C6A27-048E-4CEE-81C3-9BE10C149AF8}" presName="compNode" presStyleCnt="0"/>
      <dgm:spPr/>
    </dgm:pt>
    <dgm:pt modelId="{91C9C977-15CF-4AE6-873F-F290CFDBD3D2}" type="pres">
      <dgm:prSet presAssocID="{8D1C6A27-048E-4CEE-81C3-9BE10C149AF8}" presName="bkgdShape" presStyleLbl="node1" presStyleIdx="5" presStyleCnt="6"/>
      <dgm:spPr/>
    </dgm:pt>
    <dgm:pt modelId="{464F8EBA-9605-4A3C-9542-603451ED558E}" type="pres">
      <dgm:prSet presAssocID="{8D1C6A27-048E-4CEE-81C3-9BE10C149AF8}" presName="nodeTx" presStyleLbl="node1" presStyleIdx="5" presStyleCnt="6">
        <dgm:presLayoutVars>
          <dgm:bulletEnabled val="1"/>
        </dgm:presLayoutVars>
      </dgm:prSet>
      <dgm:spPr/>
    </dgm:pt>
    <dgm:pt modelId="{45C3AFCF-A3D1-47EF-B4C2-92FEA88A35EA}" type="pres">
      <dgm:prSet presAssocID="{8D1C6A27-048E-4CEE-81C3-9BE10C149AF8}" presName="invisiNode" presStyleLbl="node1" presStyleIdx="5" presStyleCnt="6"/>
      <dgm:spPr/>
    </dgm:pt>
    <dgm:pt modelId="{F9AA96CC-8375-4655-A389-FD01520F0A2A}" type="pres">
      <dgm:prSet presAssocID="{8D1C6A27-048E-4CEE-81C3-9BE10C149AF8}" presName="imagNode" presStyleLbl="fgImgPlace1" presStyleIdx="5" presStyleCnt="6"/>
      <dgm:spPr>
        <a:blipFill dpi="0" rotWithShape="1">
          <a:blip xmlns:r="http://schemas.openxmlformats.org/officeDocument/2006/relationships" r:embed="rId11">
            <a:extLst>
              <a:ext uri="{96DAC541-7B7A-43D3-8B79-37D633B846F1}">
                <asvg:svgBlip xmlns:asvg="http://schemas.microsoft.com/office/drawing/2016/SVG/main" r:embed="rId12"/>
              </a:ext>
            </a:extLst>
          </a:blip>
          <a:srcRect/>
          <a:stretch>
            <a:fillRect l="4286" t="8317" r="4286" b="8317"/>
          </a:stretch>
        </a:blipFill>
      </dgm:spPr>
      <dgm:extLst>
        <a:ext uri="{E40237B7-FDA0-4F09-8148-C483321AD2D9}">
          <dgm14:cNvPr xmlns:dgm14="http://schemas.microsoft.com/office/drawing/2010/diagram" id="0" name="" descr="Münzen"/>
        </a:ext>
      </dgm:extLst>
    </dgm:pt>
  </dgm:ptLst>
  <dgm:cxnLst>
    <dgm:cxn modelId="{FACFE30A-E66D-4D5D-A08F-110FD414C9A3}" type="presOf" srcId="{F2033C29-EAD8-4C47-8D17-8F4E3EDF0F1D}" destId="{0353623D-B09C-4DB9-A7B0-C78226CA7944}" srcOrd="1" destOrd="0" presId="urn:microsoft.com/office/officeart/2005/8/layout/hList7"/>
    <dgm:cxn modelId="{3DDC7F11-5D26-4B2B-BF74-44B35B653CC6}" srcId="{818CD3C6-A3DE-49C4-81B1-ABB72A6486D3}" destId="{BC605E8D-510A-476B-9339-6D1EFAE7EFD2}" srcOrd="4" destOrd="0" parTransId="{62176C5A-6032-4A61-84FD-00D72C29E5BE}" sibTransId="{D6E09861-8023-4B7F-94D1-3E0462B23718}"/>
    <dgm:cxn modelId="{92822737-BA32-481E-81F6-0B4AF500085C}" type="presOf" srcId="{BC605E8D-510A-476B-9339-6D1EFAE7EFD2}" destId="{558BDBF2-B905-4944-97A5-76770E47402B}" srcOrd="1" destOrd="0" presId="urn:microsoft.com/office/officeart/2005/8/layout/hList7"/>
    <dgm:cxn modelId="{2DAC4245-ACAC-45F8-896B-7CBE96DE5978}" srcId="{818CD3C6-A3DE-49C4-81B1-ABB72A6486D3}" destId="{8D1C6A27-048E-4CEE-81C3-9BE10C149AF8}" srcOrd="5" destOrd="0" parTransId="{351CA145-0448-4709-BD17-589336DEE8A0}" sibTransId="{8A6FE2D7-332D-49D2-ACAD-26F126B67D7C}"/>
    <dgm:cxn modelId="{54B7CD45-1860-4EE0-BBDE-6BDF69D1E6F5}" type="presOf" srcId="{603B98A8-523E-4F71-8AC6-0BDE4EE34E0A}" destId="{24FBE8FE-F501-4548-BEC3-DE7930B1CD2B}" srcOrd="0" destOrd="0" presId="urn:microsoft.com/office/officeart/2005/8/layout/hList7"/>
    <dgm:cxn modelId="{EAB1C74B-1AB5-4ABE-A960-A921339002F4}" type="presOf" srcId="{D6E09861-8023-4B7F-94D1-3E0462B23718}" destId="{B0267188-237D-4954-A99A-2E41F2F8C1DE}" srcOrd="0" destOrd="0" presId="urn:microsoft.com/office/officeart/2005/8/layout/hList7"/>
    <dgm:cxn modelId="{D239AE4F-394A-4C5F-969A-4BC913F84F7A}" type="presOf" srcId="{0138235C-39AA-4C90-AF82-CDD9587702EB}" destId="{6875AD96-C6C8-43E4-87EB-6496DDC27AEC}" srcOrd="1" destOrd="0" presId="urn:microsoft.com/office/officeart/2005/8/layout/hList7"/>
    <dgm:cxn modelId="{345CE154-E7DB-4A2A-8C52-3CA6F92A96F8}" type="presOf" srcId="{2E423173-7687-4711-889D-93E670E4326F}" destId="{F4C5B727-891F-4FD0-8376-44F2A6AB41D7}" srcOrd="0" destOrd="0" presId="urn:microsoft.com/office/officeart/2005/8/layout/hList7"/>
    <dgm:cxn modelId="{8D6D0062-787D-4A05-B7EF-56341E68BDD8}" type="presOf" srcId="{6C0C6E73-5C45-4349-B753-DBF2AE306387}" destId="{85FF5581-AB17-4303-8C92-82FEE6EC03D0}" srcOrd="0" destOrd="0" presId="urn:microsoft.com/office/officeart/2005/8/layout/hList7"/>
    <dgm:cxn modelId="{D428A364-49BC-479D-A522-40E82E97C03C}" type="presOf" srcId="{F2033C29-EAD8-4C47-8D17-8F4E3EDF0F1D}" destId="{271BF5EE-E834-49ED-83E7-2A11BD66E43C}" srcOrd="0" destOrd="0" presId="urn:microsoft.com/office/officeart/2005/8/layout/hList7"/>
    <dgm:cxn modelId="{74B3016B-C3D8-4F87-AC21-5FB143ED7F86}" type="presOf" srcId="{4CCFB920-D6C5-4422-BBE1-2EAEDC82A11F}" destId="{831FD3F9-77F3-43F3-A3A6-A35A463D1E5C}" srcOrd="0" destOrd="0" presId="urn:microsoft.com/office/officeart/2005/8/layout/hList7"/>
    <dgm:cxn modelId="{4856AC6B-04A9-46EF-9782-10D7BB931B9E}" type="presOf" srcId="{BC605E8D-510A-476B-9339-6D1EFAE7EFD2}" destId="{D3D4B127-2EFA-43A2-A355-2BFF2DD96EC2}" srcOrd="0" destOrd="0" presId="urn:microsoft.com/office/officeart/2005/8/layout/hList7"/>
    <dgm:cxn modelId="{9AAF6D75-8EC2-4F08-A7AD-FED3D8211325}" type="presOf" srcId="{8D1C6A27-048E-4CEE-81C3-9BE10C149AF8}" destId="{464F8EBA-9605-4A3C-9542-603451ED558E}" srcOrd="1" destOrd="0" presId="urn:microsoft.com/office/officeart/2005/8/layout/hList7"/>
    <dgm:cxn modelId="{EAEA0293-8482-4836-8D9A-5DAB256E6DBF}" srcId="{818CD3C6-A3DE-49C4-81B1-ABB72A6486D3}" destId="{2E423173-7687-4711-889D-93E670E4326F}" srcOrd="3" destOrd="0" parTransId="{B1F53F2C-64F9-436E-8AF2-BB2E1E4DE986}" sibTransId="{603B98A8-523E-4F71-8AC6-0BDE4EE34E0A}"/>
    <dgm:cxn modelId="{8BC515B8-75E8-463D-9B25-F2027DF5019E}" type="presOf" srcId="{58B4F7EA-2510-4ECD-8DFE-5EBD74433E94}" destId="{C8448A0B-FB46-4ECD-B2EE-C0984A87F387}" srcOrd="0" destOrd="0" presId="urn:microsoft.com/office/officeart/2005/8/layout/hList7"/>
    <dgm:cxn modelId="{C0356FBB-1131-476A-AAE2-30CB750E056A}" type="presOf" srcId="{58B4F7EA-2510-4ECD-8DFE-5EBD74433E94}" destId="{17AEF7D8-6E88-4570-A827-2A4A2EC7C725}" srcOrd="1" destOrd="0" presId="urn:microsoft.com/office/officeart/2005/8/layout/hList7"/>
    <dgm:cxn modelId="{642FC3BC-5483-41D9-82E8-83BAB625B3E9}" srcId="{818CD3C6-A3DE-49C4-81B1-ABB72A6486D3}" destId="{58B4F7EA-2510-4ECD-8DFE-5EBD74433E94}" srcOrd="1" destOrd="0" parTransId="{F989F130-F196-4865-B0D2-25592B864A16}" sibTransId="{4CCFB920-D6C5-4422-BBE1-2EAEDC82A11F}"/>
    <dgm:cxn modelId="{E3FDFBC5-CE57-4C7F-89DE-F460E316A7A8}" type="presOf" srcId="{68E86413-0B52-4774-ACC7-FA597F4247D9}" destId="{3DBDE08D-F637-4FE0-806C-AF5CF0B898BC}" srcOrd="0" destOrd="0" presId="urn:microsoft.com/office/officeart/2005/8/layout/hList7"/>
    <dgm:cxn modelId="{F3FA4BD5-CC23-4836-86A5-63DAB1565A39}" srcId="{818CD3C6-A3DE-49C4-81B1-ABB72A6486D3}" destId="{0138235C-39AA-4C90-AF82-CDD9587702EB}" srcOrd="0" destOrd="0" parTransId="{8FAA8A59-E323-4066-8B00-8D96A28FAA46}" sibTransId="{68E86413-0B52-4774-ACC7-FA597F4247D9}"/>
    <dgm:cxn modelId="{B7B438D8-320D-4B26-81F2-1E0EF555660F}" type="presOf" srcId="{818CD3C6-A3DE-49C4-81B1-ABB72A6486D3}" destId="{FC1B22EE-ED4C-4B85-8659-D5F0DDF304B9}" srcOrd="0" destOrd="0" presId="urn:microsoft.com/office/officeart/2005/8/layout/hList7"/>
    <dgm:cxn modelId="{3138AFD8-AE50-480A-A313-4870C1363730}" srcId="{818CD3C6-A3DE-49C4-81B1-ABB72A6486D3}" destId="{F2033C29-EAD8-4C47-8D17-8F4E3EDF0F1D}" srcOrd="2" destOrd="0" parTransId="{C6C9C37F-D74A-467B-97E8-497FED8F6E28}" sibTransId="{6C0C6E73-5C45-4349-B753-DBF2AE306387}"/>
    <dgm:cxn modelId="{7F84D5E3-8919-4D68-81BA-4746CF414137}" type="presOf" srcId="{8D1C6A27-048E-4CEE-81C3-9BE10C149AF8}" destId="{91C9C977-15CF-4AE6-873F-F290CFDBD3D2}" srcOrd="0" destOrd="0" presId="urn:microsoft.com/office/officeart/2005/8/layout/hList7"/>
    <dgm:cxn modelId="{8FD7A6F5-51CC-409F-943D-5F5501F7DEF4}" type="presOf" srcId="{0138235C-39AA-4C90-AF82-CDD9587702EB}" destId="{29B18EC4-EDC6-43F3-9D4E-7E079522BAA3}" srcOrd="0" destOrd="0" presId="urn:microsoft.com/office/officeart/2005/8/layout/hList7"/>
    <dgm:cxn modelId="{7AE044FB-4197-4EB7-B481-C717C72C502B}" type="presOf" srcId="{2E423173-7687-4711-889D-93E670E4326F}" destId="{C2D98D23-5A34-4659-B669-4256CBECEFEF}" srcOrd="1" destOrd="0" presId="urn:microsoft.com/office/officeart/2005/8/layout/hList7"/>
    <dgm:cxn modelId="{DB41F5CF-E3E2-4A0D-A71F-4E10263EEB91}" type="presParOf" srcId="{FC1B22EE-ED4C-4B85-8659-D5F0DDF304B9}" destId="{C07E5437-3A1C-4551-939D-7DF0C4257B88}" srcOrd="0" destOrd="0" presId="urn:microsoft.com/office/officeart/2005/8/layout/hList7"/>
    <dgm:cxn modelId="{B40E3317-F036-4EF0-9CA6-F514494E0DFC}" type="presParOf" srcId="{FC1B22EE-ED4C-4B85-8659-D5F0DDF304B9}" destId="{ECD51E06-BB02-4576-9F67-D7FE88A7C399}" srcOrd="1" destOrd="0" presId="urn:microsoft.com/office/officeart/2005/8/layout/hList7"/>
    <dgm:cxn modelId="{B4656B10-3CC7-401A-AF18-7F4C1E02437B}" type="presParOf" srcId="{ECD51E06-BB02-4576-9F67-D7FE88A7C399}" destId="{5F48094E-6476-49BC-83D6-BA41985225A4}" srcOrd="0" destOrd="0" presId="urn:microsoft.com/office/officeart/2005/8/layout/hList7"/>
    <dgm:cxn modelId="{1E5517A3-D21C-413E-9CCE-271A92E6BDBD}" type="presParOf" srcId="{5F48094E-6476-49BC-83D6-BA41985225A4}" destId="{29B18EC4-EDC6-43F3-9D4E-7E079522BAA3}" srcOrd="0" destOrd="0" presId="urn:microsoft.com/office/officeart/2005/8/layout/hList7"/>
    <dgm:cxn modelId="{22C4B55B-D8ED-4337-B529-0A1B36E5B73F}" type="presParOf" srcId="{5F48094E-6476-49BC-83D6-BA41985225A4}" destId="{6875AD96-C6C8-43E4-87EB-6496DDC27AEC}" srcOrd="1" destOrd="0" presId="urn:microsoft.com/office/officeart/2005/8/layout/hList7"/>
    <dgm:cxn modelId="{0403A026-929A-4590-8B8A-37261C5A1AF9}" type="presParOf" srcId="{5F48094E-6476-49BC-83D6-BA41985225A4}" destId="{DD134530-74DE-4066-9818-97130F11CA15}" srcOrd="2" destOrd="0" presId="urn:microsoft.com/office/officeart/2005/8/layout/hList7"/>
    <dgm:cxn modelId="{85282830-689D-4388-AED8-ED5058F3FE9C}" type="presParOf" srcId="{5F48094E-6476-49BC-83D6-BA41985225A4}" destId="{0C349AD2-396B-4C40-B21E-A239F2A4BF27}" srcOrd="3" destOrd="0" presId="urn:microsoft.com/office/officeart/2005/8/layout/hList7"/>
    <dgm:cxn modelId="{91154F93-8699-4160-83FE-7ADEB43CE389}" type="presParOf" srcId="{ECD51E06-BB02-4576-9F67-D7FE88A7C399}" destId="{3DBDE08D-F637-4FE0-806C-AF5CF0B898BC}" srcOrd="1" destOrd="0" presId="urn:microsoft.com/office/officeart/2005/8/layout/hList7"/>
    <dgm:cxn modelId="{537A4900-D68D-4502-87C2-6DFD8DAC5C4F}" type="presParOf" srcId="{ECD51E06-BB02-4576-9F67-D7FE88A7C399}" destId="{116B3454-0DCE-424E-A943-08308B1D5D12}" srcOrd="2" destOrd="0" presId="urn:microsoft.com/office/officeart/2005/8/layout/hList7"/>
    <dgm:cxn modelId="{AC9504E6-3106-486A-8511-8AD9F32DBD05}" type="presParOf" srcId="{116B3454-0DCE-424E-A943-08308B1D5D12}" destId="{C8448A0B-FB46-4ECD-B2EE-C0984A87F387}" srcOrd="0" destOrd="0" presId="urn:microsoft.com/office/officeart/2005/8/layout/hList7"/>
    <dgm:cxn modelId="{58EC7D5B-3313-41AB-A4E0-0B306AD3F609}" type="presParOf" srcId="{116B3454-0DCE-424E-A943-08308B1D5D12}" destId="{17AEF7D8-6E88-4570-A827-2A4A2EC7C725}" srcOrd="1" destOrd="0" presId="urn:microsoft.com/office/officeart/2005/8/layout/hList7"/>
    <dgm:cxn modelId="{84B784ED-A827-4B2F-B951-B71CDD366D56}" type="presParOf" srcId="{116B3454-0DCE-424E-A943-08308B1D5D12}" destId="{87F6F16F-62F3-4114-9C11-A9A5C179BB48}" srcOrd="2" destOrd="0" presId="urn:microsoft.com/office/officeart/2005/8/layout/hList7"/>
    <dgm:cxn modelId="{E0DAB563-B571-4250-8BE1-B468A6EB8E90}" type="presParOf" srcId="{116B3454-0DCE-424E-A943-08308B1D5D12}" destId="{BBA95C70-DDBD-4A1B-B4AF-9268164EC74F}" srcOrd="3" destOrd="0" presId="urn:microsoft.com/office/officeart/2005/8/layout/hList7"/>
    <dgm:cxn modelId="{AE47AD4E-E5BC-4487-AE4F-CE203205F776}" type="presParOf" srcId="{ECD51E06-BB02-4576-9F67-D7FE88A7C399}" destId="{831FD3F9-77F3-43F3-A3A6-A35A463D1E5C}" srcOrd="3" destOrd="0" presId="urn:microsoft.com/office/officeart/2005/8/layout/hList7"/>
    <dgm:cxn modelId="{5B3B425E-7AFA-4C85-BE37-E3875DE66C9C}" type="presParOf" srcId="{ECD51E06-BB02-4576-9F67-D7FE88A7C399}" destId="{F0428FF9-4079-4BA6-A639-E2E486373957}" srcOrd="4" destOrd="0" presId="urn:microsoft.com/office/officeart/2005/8/layout/hList7"/>
    <dgm:cxn modelId="{1DEF55C3-DFBF-472D-96B1-1580C757AE94}" type="presParOf" srcId="{F0428FF9-4079-4BA6-A639-E2E486373957}" destId="{271BF5EE-E834-49ED-83E7-2A11BD66E43C}" srcOrd="0" destOrd="0" presId="urn:microsoft.com/office/officeart/2005/8/layout/hList7"/>
    <dgm:cxn modelId="{D22058A5-C13E-44E1-BC8C-A8563ED2B262}" type="presParOf" srcId="{F0428FF9-4079-4BA6-A639-E2E486373957}" destId="{0353623D-B09C-4DB9-A7B0-C78226CA7944}" srcOrd="1" destOrd="0" presId="urn:microsoft.com/office/officeart/2005/8/layout/hList7"/>
    <dgm:cxn modelId="{30DA2716-1A8F-4BF5-A0DD-4CFC40682CFA}" type="presParOf" srcId="{F0428FF9-4079-4BA6-A639-E2E486373957}" destId="{E388FE75-D950-44A5-AEA4-A868337960D7}" srcOrd="2" destOrd="0" presId="urn:microsoft.com/office/officeart/2005/8/layout/hList7"/>
    <dgm:cxn modelId="{862A8C2C-3A66-46C1-AD29-871D75CE370A}" type="presParOf" srcId="{F0428FF9-4079-4BA6-A639-E2E486373957}" destId="{73104C3F-6456-4158-99D3-63683ACA43D1}" srcOrd="3" destOrd="0" presId="urn:microsoft.com/office/officeart/2005/8/layout/hList7"/>
    <dgm:cxn modelId="{1A062ADC-1F08-445A-8B08-856AD2E1D2DF}" type="presParOf" srcId="{ECD51E06-BB02-4576-9F67-D7FE88A7C399}" destId="{85FF5581-AB17-4303-8C92-82FEE6EC03D0}" srcOrd="5" destOrd="0" presId="urn:microsoft.com/office/officeart/2005/8/layout/hList7"/>
    <dgm:cxn modelId="{196D266B-69D4-4A71-8AB4-4C54B8EE4C7B}" type="presParOf" srcId="{ECD51E06-BB02-4576-9F67-D7FE88A7C399}" destId="{C6F4DAAA-D8A0-413A-99FD-B932C3D60356}" srcOrd="6" destOrd="0" presId="urn:microsoft.com/office/officeart/2005/8/layout/hList7"/>
    <dgm:cxn modelId="{F27BE6A4-5248-4C46-9625-8F3A27E1CC12}" type="presParOf" srcId="{C6F4DAAA-D8A0-413A-99FD-B932C3D60356}" destId="{F4C5B727-891F-4FD0-8376-44F2A6AB41D7}" srcOrd="0" destOrd="0" presId="urn:microsoft.com/office/officeart/2005/8/layout/hList7"/>
    <dgm:cxn modelId="{A4DB71F8-5EF5-49A0-9929-485F216D3109}" type="presParOf" srcId="{C6F4DAAA-D8A0-413A-99FD-B932C3D60356}" destId="{C2D98D23-5A34-4659-B669-4256CBECEFEF}" srcOrd="1" destOrd="0" presId="urn:microsoft.com/office/officeart/2005/8/layout/hList7"/>
    <dgm:cxn modelId="{AA6BA201-27C3-4F75-98C8-2567E5A19C12}" type="presParOf" srcId="{C6F4DAAA-D8A0-413A-99FD-B932C3D60356}" destId="{3A42A3BD-C268-411D-98C6-CEA78787E693}" srcOrd="2" destOrd="0" presId="urn:microsoft.com/office/officeart/2005/8/layout/hList7"/>
    <dgm:cxn modelId="{C5905671-A8A2-4DA8-A1A0-13DC225B1F81}" type="presParOf" srcId="{C6F4DAAA-D8A0-413A-99FD-B932C3D60356}" destId="{0C6A1A8B-B095-4F12-B743-15B1327A265D}" srcOrd="3" destOrd="0" presId="urn:microsoft.com/office/officeart/2005/8/layout/hList7"/>
    <dgm:cxn modelId="{AB78E1FF-4AE7-4305-A586-40130B783911}" type="presParOf" srcId="{ECD51E06-BB02-4576-9F67-D7FE88A7C399}" destId="{24FBE8FE-F501-4548-BEC3-DE7930B1CD2B}" srcOrd="7" destOrd="0" presId="urn:microsoft.com/office/officeart/2005/8/layout/hList7"/>
    <dgm:cxn modelId="{FF87DD9D-CD62-4873-BA22-14196679F175}" type="presParOf" srcId="{ECD51E06-BB02-4576-9F67-D7FE88A7C399}" destId="{6F31C942-A792-46F8-9FC0-A7B9A2DCA151}" srcOrd="8" destOrd="0" presId="urn:microsoft.com/office/officeart/2005/8/layout/hList7"/>
    <dgm:cxn modelId="{84FD7B08-AACB-4F0E-80D3-C062F1A8AA39}" type="presParOf" srcId="{6F31C942-A792-46F8-9FC0-A7B9A2DCA151}" destId="{D3D4B127-2EFA-43A2-A355-2BFF2DD96EC2}" srcOrd="0" destOrd="0" presId="urn:microsoft.com/office/officeart/2005/8/layout/hList7"/>
    <dgm:cxn modelId="{54A3F67F-756B-48ED-9C5B-E963E78C9550}" type="presParOf" srcId="{6F31C942-A792-46F8-9FC0-A7B9A2DCA151}" destId="{558BDBF2-B905-4944-97A5-76770E47402B}" srcOrd="1" destOrd="0" presId="urn:microsoft.com/office/officeart/2005/8/layout/hList7"/>
    <dgm:cxn modelId="{52EF9FB5-7FBB-4283-954C-E0BC1B36B5F4}" type="presParOf" srcId="{6F31C942-A792-46F8-9FC0-A7B9A2DCA151}" destId="{7557DCC3-D837-4581-A4F8-94CBBCC4473F}" srcOrd="2" destOrd="0" presId="urn:microsoft.com/office/officeart/2005/8/layout/hList7"/>
    <dgm:cxn modelId="{24C96C98-C785-4944-9A17-E0D9288A0252}" type="presParOf" srcId="{6F31C942-A792-46F8-9FC0-A7B9A2DCA151}" destId="{92631DF5-5E01-4D68-AFEE-2CAA1980A28A}" srcOrd="3" destOrd="0" presId="urn:microsoft.com/office/officeart/2005/8/layout/hList7"/>
    <dgm:cxn modelId="{5FA00D7B-4B87-470D-AAD2-56D3AB24C9D7}" type="presParOf" srcId="{ECD51E06-BB02-4576-9F67-D7FE88A7C399}" destId="{B0267188-237D-4954-A99A-2E41F2F8C1DE}" srcOrd="9" destOrd="0" presId="urn:microsoft.com/office/officeart/2005/8/layout/hList7"/>
    <dgm:cxn modelId="{47653974-C5BB-40EE-AEDC-9DF7C9DD3022}" type="presParOf" srcId="{ECD51E06-BB02-4576-9F67-D7FE88A7C399}" destId="{E74A6190-CC2B-402D-9971-F8844E121939}" srcOrd="10" destOrd="0" presId="urn:microsoft.com/office/officeart/2005/8/layout/hList7"/>
    <dgm:cxn modelId="{771A9CA4-F201-49F8-A94B-FC2329EBA3EF}" type="presParOf" srcId="{E74A6190-CC2B-402D-9971-F8844E121939}" destId="{91C9C977-15CF-4AE6-873F-F290CFDBD3D2}" srcOrd="0" destOrd="0" presId="urn:microsoft.com/office/officeart/2005/8/layout/hList7"/>
    <dgm:cxn modelId="{8D7F829D-535C-4456-8FF0-8CDBBA474065}" type="presParOf" srcId="{E74A6190-CC2B-402D-9971-F8844E121939}" destId="{464F8EBA-9605-4A3C-9542-603451ED558E}" srcOrd="1" destOrd="0" presId="urn:microsoft.com/office/officeart/2005/8/layout/hList7"/>
    <dgm:cxn modelId="{84BCDF39-357A-4C36-868D-2867B3437205}" type="presParOf" srcId="{E74A6190-CC2B-402D-9971-F8844E121939}" destId="{45C3AFCF-A3D1-47EF-B4C2-92FEA88A35EA}" srcOrd="2" destOrd="0" presId="urn:microsoft.com/office/officeart/2005/8/layout/hList7"/>
    <dgm:cxn modelId="{C8AE918F-E74C-42F1-A41A-37ED3927120F}" type="presParOf" srcId="{E74A6190-CC2B-402D-9971-F8844E121939}" destId="{F9AA96CC-8375-4655-A389-FD01520F0A2A}"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18EC4-EDC6-43F3-9D4E-7E079522BAA3}">
      <dsp:nvSpPr>
        <dsp:cNvPr id="0" name=""/>
        <dsp:cNvSpPr/>
      </dsp:nvSpPr>
      <dsp:spPr>
        <a:xfrm>
          <a:off x="97" y="0"/>
          <a:ext cx="1293716" cy="3819525"/>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de-DE" sz="1100" kern="1200" dirty="0"/>
            <a:t>Demografischer und epidemiologischer Wandel</a:t>
          </a:r>
        </a:p>
      </dsp:txBody>
      <dsp:txXfrm>
        <a:off x="97" y="1527810"/>
        <a:ext cx="1293716" cy="1527810"/>
      </dsp:txXfrm>
    </dsp:sp>
    <dsp:sp modelId="{0C349AD2-396B-4C40-B21E-A239F2A4BF27}">
      <dsp:nvSpPr>
        <dsp:cNvPr id="0" name=""/>
        <dsp:cNvSpPr/>
      </dsp:nvSpPr>
      <dsp:spPr>
        <a:xfrm>
          <a:off x="38908" y="229171"/>
          <a:ext cx="1216093" cy="1271901"/>
        </a:xfrm>
        <a:prstGeom prst="ellipse">
          <a:avLst/>
        </a:prstGeom>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858" t="7015" r="2858" b="7015"/>
          </a:stretch>
        </a:blip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C8448A0B-FB46-4ECD-B2EE-C0984A87F387}">
      <dsp:nvSpPr>
        <dsp:cNvPr id="0" name=""/>
        <dsp:cNvSpPr/>
      </dsp:nvSpPr>
      <dsp:spPr>
        <a:xfrm>
          <a:off x="1332624" y="0"/>
          <a:ext cx="1293716" cy="3819525"/>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de-DE" sz="1100" kern="1200" dirty="0"/>
            <a:t>Gesellschaftliche Entwicklungen</a:t>
          </a:r>
        </a:p>
      </dsp:txBody>
      <dsp:txXfrm>
        <a:off x="1332624" y="1527810"/>
        <a:ext cx="1293716" cy="1527810"/>
      </dsp:txXfrm>
    </dsp:sp>
    <dsp:sp modelId="{BBA95C70-DDBD-4A1B-B4AF-9268164EC74F}">
      <dsp:nvSpPr>
        <dsp:cNvPr id="0" name=""/>
        <dsp:cNvSpPr/>
      </dsp:nvSpPr>
      <dsp:spPr>
        <a:xfrm>
          <a:off x="1371436" y="229171"/>
          <a:ext cx="1216093" cy="1271901"/>
        </a:xfrm>
        <a:prstGeom prst="ellipse">
          <a:avLst/>
        </a:prstGeom>
        <a:blipFill dpi="0"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1428" t="3107" r="-1428" b="3107"/>
          </a:stretch>
        </a:blip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271BF5EE-E834-49ED-83E7-2A11BD66E43C}">
      <dsp:nvSpPr>
        <dsp:cNvPr id="0" name=""/>
        <dsp:cNvSpPr/>
      </dsp:nvSpPr>
      <dsp:spPr>
        <a:xfrm>
          <a:off x="2665152" y="0"/>
          <a:ext cx="1293716" cy="3819525"/>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de-DE" sz="1100" kern="1200" dirty="0"/>
            <a:t>Technische Entwicklungen</a:t>
          </a:r>
        </a:p>
      </dsp:txBody>
      <dsp:txXfrm>
        <a:off x="2665152" y="1527810"/>
        <a:ext cx="1293716" cy="1527810"/>
      </dsp:txXfrm>
    </dsp:sp>
    <dsp:sp modelId="{73104C3F-6456-4158-99D3-63683ACA43D1}">
      <dsp:nvSpPr>
        <dsp:cNvPr id="0" name=""/>
        <dsp:cNvSpPr/>
      </dsp:nvSpPr>
      <dsp:spPr>
        <a:xfrm>
          <a:off x="2703964" y="229171"/>
          <a:ext cx="1216093" cy="1271901"/>
        </a:xfrm>
        <a:prstGeom prst="ellipse">
          <a:avLst/>
        </a:prstGeom>
        <a:blipFill dpi="0" rotWithShape="1">
          <a:blip xmlns:r="http://schemas.openxmlformats.org/officeDocument/2006/relationships" r:embed="rId5">
            <a:extLst>
              <a:ext uri="{96DAC541-7B7A-43D3-8B79-37D633B846F1}">
                <asvg:svgBlip xmlns:asvg="http://schemas.microsoft.com/office/drawing/2016/SVG/main" r:embed="rId6"/>
              </a:ext>
            </a:extLst>
          </a:blip>
          <a:srcRect/>
          <a:stretch>
            <a:fillRect l="1429" t="5712" r="1429" b="5712"/>
          </a:stretch>
        </a:blip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F4C5B727-891F-4FD0-8376-44F2A6AB41D7}">
      <dsp:nvSpPr>
        <dsp:cNvPr id="0" name=""/>
        <dsp:cNvSpPr/>
      </dsp:nvSpPr>
      <dsp:spPr>
        <a:xfrm>
          <a:off x="3997680" y="0"/>
          <a:ext cx="1293716" cy="3819525"/>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de-DE" sz="1100" kern="1200" dirty="0"/>
            <a:t>Entwicklung des Personals im Gesundheitswesen</a:t>
          </a:r>
        </a:p>
      </dsp:txBody>
      <dsp:txXfrm>
        <a:off x="3997680" y="1527810"/>
        <a:ext cx="1293716" cy="1527810"/>
      </dsp:txXfrm>
    </dsp:sp>
    <dsp:sp modelId="{0C6A1A8B-B095-4F12-B743-15B1327A265D}">
      <dsp:nvSpPr>
        <dsp:cNvPr id="0" name=""/>
        <dsp:cNvSpPr/>
      </dsp:nvSpPr>
      <dsp:spPr>
        <a:xfrm>
          <a:off x="4036492" y="229171"/>
          <a:ext cx="1216093" cy="1271901"/>
        </a:xfrm>
        <a:prstGeom prst="ellipse">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l="-5000" r="-5000"/>
          </a:stretch>
        </a:blip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D3D4B127-2EFA-43A2-A355-2BFF2DD96EC2}">
      <dsp:nvSpPr>
        <dsp:cNvPr id="0" name=""/>
        <dsp:cNvSpPr/>
      </dsp:nvSpPr>
      <dsp:spPr>
        <a:xfrm>
          <a:off x="5330208" y="0"/>
          <a:ext cx="1293716" cy="3819525"/>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de-DE" sz="1100" kern="1200" dirty="0" err="1"/>
            <a:t>Ambulantisierung</a:t>
          </a:r>
          <a:endParaRPr lang="de-DE" sz="1100" kern="1200" dirty="0"/>
        </a:p>
      </dsp:txBody>
      <dsp:txXfrm>
        <a:off x="5330208" y="1527810"/>
        <a:ext cx="1293716" cy="1527810"/>
      </dsp:txXfrm>
    </dsp:sp>
    <dsp:sp modelId="{92631DF5-5E01-4D68-AFEE-2CAA1980A28A}">
      <dsp:nvSpPr>
        <dsp:cNvPr id="0" name=""/>
        <dsp:cNvSpPr/>
      </dsp:nvSpPr>
      <dsp:spPr>
        <a:xfrm>
          <a:off x="5369020" y="229171"/>
          <a:ext cx="1216093" cy="1271901"/>
        </a:xfrm>
        <a:prstGeom prst="ellipse">
          <a:avLst/>
        </a:prstGeom>
        <a:blipFill dpi="0" rotWithShape="1">
          <a:blip xmlns:r="http://schemas.openxmlformats.org/officeDocument/2006/relationships" r:embed="rId9">
            <a:extLst>
              <a:ext uri="{96DAC541-7B7A-43D3-8B79-37D633B846F1}">
                <asvg:svgBlip xmlns:asvg="http://schemas.microsoft.com/office/drawing/2016/SVG/main" r:embed="rId10"/>
              </a:ext>
            </a:extLst>
          </a:blip>
          <a:srcRect/>
          <a:stretch>
            <a:fillRect l="2858" t="7015" r="2858" b="7015"/>
          </a:stretch>
        </a:blip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91C9C977-15CF-4AE6-873F-F290CFDBD3D2}">
      <dsp:nvSpPr>
        <dsp:cNvPr id="0" name=""/>
        <dsp:cNvSpPr/>
      </dsp:nvSpPr>
      <dsp:spPr>
        <a:xfrm>
          <a:off x="6662736" y="0"/>
          <a:ext cx="1293716" cy="3819525"/>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de-DE" sz="1100" kern="1200" dirty="0"/>
            <a:t>Ökonomisierung</a:t>
          </a:r>
        </a:p>
      </dsp:txBody>
      <dsp:txXfrm>
        <a:off x="6662736" y="1527810"/>
        <a:ext cx="1293716" cy="1527810"/>
      </dsp:txXfrm>
    </dsp:sp>
    <dsp:sp modelId="{F9AA96CC-8375-4655-A389-FD01520F0A2A}">
      <dsp:nvSpPr>
        <dsp:cNvPr id="0" name=""/>
        <dsp:cNvSpPr/>
      </dsp:nvSpPr>
      <dsp:spPr>
        <a:xfrm>
          <a:off x="6701547" y="229171"/>
          <a:ext cx="1216093" cy="1271901"/>
        </a:xfrm>
        <a:prstGeom prst="ellipse">
          <a:avLst/>
        </a:prstGeom>
        <a:blipFill dpi="0" rotWithShape="1">
          <a:blip xmlns:r="http://schemas.openxmlformats.org/officeDocument/2006/relationships" r:embed="rId11">
            <a:extLst>
              <a:ext uri="{96DAC541-7B7A-43D3-8B79-37D633B846F1}">
                <asvg:svgBlip xmlns:asvg="http://schemas.microsoft.com/office/drawing/2016/SVG/main" r:embed="rId12"/>
              </a:ext>
            </a:extLst>
          </a:blip>
          <a:srcRect/>
          <a:stretch>
            <a:fillRect l="4286" t="8317" r="4286" b="8317"/>
          </a:stretch>
        </a:blip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C07E5437-3A1C-4551-939D-7DF0C4257B88}">
      <dsp:nvSpPr>
        <dsp:cNvPr id="0" name=""/>
        <dsp:cNvSpPr/>
      </dsp:nvSpPr>
      <dsp:spPr>
        <a:xfrm>
          <a:off x="295935" y="2859065"/>
          <a:ext cx="7320026" cy="572928"/>
        </a:xfrm>
        <a:prstGeom prst="leftRightArrow">
          <a:avLst/>
        </a:prstGeom>
        <a:solidFill>
          <a:srgbClr val="E54800"/>
        </a:solidFill>
        <a:ln w="38100" cap="flat" cmpd="sng" algn="ctr">
          <a:noFill/>
          <a:prstDash val="solid"/>
        </a:ln>
        <a:effectLst>
          <a:outerShdw blurRad="88900" dist="50800" dir="2700000" algn="tl" rotWithShape="0">
            <a:schemeClr val="tx1"/>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7207E-5169-4527-96E3-C2779892D404}" type="datetimeFigureOut">
              <a:rPr lang="de-DE" smtClean="0"/>
              <a:t>07.10.22</a:t>
            </a:fld>
            <a:endParaRPr lang="de-DE"/>
          </a:p>
        </p:txBody>
      </p:sp>
      <p:sp>
        <p:nvSpPr>
          <p:cNvPr id="4" name="Folienbildplatzhalt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C7081-2DB3-4FE1-AFFC-65354FDE25F9}" type="slidenum">
              <a:rPr lang="de-DE" smtClean="0"/>
              <a:t>‹Nr.›</a:t>
            </a:fld>
            <a:endParaRPr lang="de-DE"/>
          </a:p>
        </p:txBody>
      </p:sp>
    </p:spTree>
    <p:extLst>
      <p:ext uri="{BB962C8B-B14F-4D97-AF65-F5344CB8AC3E}">
        <p14:creationId xmlns:p14="http://schemas.microsoft.com/office/powerpoint/2010/main" val="2000342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Das deutsche Gesundheitssystem steht vor immensen Herausforderungen.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Hierzu zählen demographische, epidemiologische, gesellschaftliche, technische Entwicklungen, Fachkräfteengpässe bzw. Fachkräftemangel, eine zunehmende Verlagerung stationärer diagnostischer und therapeutischer Maßnahmen in den ambulanten Bereich sowie auch die Finanzierung von Versorgungsleistungen im ökonomischen Wettbewerb.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Als größte Herausforderung der hier dargestellten kann sicherlich der demographische und epidemiologische Wandel betrachtet werden.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Auf diese gehe ich in der nächsten Folie näher ein. </a:t>
            </a:r>
          </a:p>
          <a:p>
            <a:endParaRPr lang="de-DE" dirty="0"/>
          </a:p>
        </p:txBody>
      </p:sp>
      <p:sp>
        <p:nvSpPr>
          <p:cNvPr id="4" name="Foliennummernplatzhalter 3"/>
          <p:cNvSpPr>
            <a:spLocks noGrp="1"/>
          </p:cNvSpPr>
          <p:nvPr>
            <p:ph type="sldNum" sz="quarter" idx="5"/>
          </p:nvPr>
        </p:nvSpPr>
        <p:spPr/>
        <p:txBody>
          <a:bodyPr/>
          <a:lstStyle/>
          <a:p>
            <a:fld id="{30DC7081-2DB3-4FE1-AFFC-65354FDE25F9}" type="slidenum">
              <a:rPr lang="de-DE" smtClean="0"/>
              <a:t>2</a:t>
            </a:fld>
            <a:endParaRPr lang="de-DE"/>
          </a:p>
        </p:txBody>
      </p:sp>
    </p:spTree>
    <p:extLst>
      <p:ext uri="{BB962C8B-B14F-4D97-AF65-F5344CB8AC3E}">
        <p14:creationId xmlns:p14="http://schemas.microsoft.com/office/powerpoint/2010/main" val="175370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600" dirty="0">
                <a:latin typeface="Arial" panose="020B0604020202020204" pitchFamily="34" charset="0"/>
                <a:cs typeface="Arial" panose="020B0604020202020204" pitchFamily="34" charset="0"/>
              </a:rPr>
              <a:t>M</a:t>
            </a:r>
            <a:r>
              <a:rPr lang="de-DE" sz="1600" kern="1200" dirty="0">
                <a:solidFill>
                  <a:schemeClr val="tx1"/>
                </a:solidFill>
                <a:effectLst/>
                <a:latin typeface="Arial" panose="020B0604020202020204" pitchFamily="34" charset="0"/>
                <a:ea typeface="+mn-ea"/>
                <a:cs typeface="Arial" panose="020B0604020202020204" pitchFamily="34" charset="0"/>
              </a:rPr>
              <a:t>it zunehmend komplexeren und damit anspruchsvolleren Versorgungsbedarfen sowie einer komplexer werdenden Versorgungsstruktur werden erhöhte Anforderungen an die Gesundheitsfachberufe gestellt. Damals 2012 – und heute.</a:t>
            </a:r>
          </a:p>
          <a:p>
            <a:endParaRPr lang="de-DE" sz="1600" kern="1200" dirty="0">
              <a:solidFill>
                <a:schemeClr val="tx1"/>
              </a:solidFill>
              <a:effectLst/>
              <a:latin typeface="Arial" panose="020B0604020202020204" pitchFamily="34" charset="0"/>
              <a:ea typeface="+mn-ea"/>
              <a:cs typeface="Arial" panose="020B0604020202020204" pitchFamily="34" charset="0"/>
            </a:endParaRPr>
          </a:p>
          <a:p>
            <a:r>
              <a:rPr lang="de-DE" sz="1600" b="1" kern="1200" dirty="0">
                <a:solidFill>
                  <a:schemeClr val="tx1"/>
                </a:solidFill>
                <a:effectLst/>
                <a:latin typeface="Arial" panose="020B0604020202020204" pitchFamily="34" charset="0"/>
                <a:ea typeface="+mn-ea"/>
                <a:cs typeface="Arial" panose="020B0604020202020204" pitchFamily="34" charset="0"/>
              </a:rPr>
              <a:t>Hochschulisch qualifizierte Angehörige der </a:t>
            </a:r>
            <a:r>
              <a:rPr lang="de-DE" sz="1600" kern="1200" dirty="0">
                <a:solidFill>
                  <a:schemeClr val="tx1"/>
                </a:solidFill>
                <a:effectLst/>
                <a:latin typeface="Arial" panose="020B0604020202020204" pitchFamily="34" charset="0"/>
                <a:ea typeface="+mn-ea"/>
                <a:cs typeface="Arial" panose="020B0604020202020204" pitchFamily="34" charset="0"/>
              </a:rPr>
              <a:t>Gesundheitsfachberufe können diesen Anforderungen in besonderem Maße gerecht werden.</a:t>
            </a:r>
          </a:p>
          <a:p>
            <a:pPr lvl="0"/>
            <a:endParaRPr lang="de-DE" sz="1600" kern="1200" dirty="0">
              <a:solidFill>
                <a:schemeClr val="tx1"/>
              </a:solidFill>
              <a:effectLst/>
              <a:latin typeface="Arial" panose="020B0604020202020204" pitchFamily="34" charset="0"/>
              <a:ea typeface="+mn-ea"/>
              <a:cs typeface="Arial" panose="020B0604020202020204" pitchFamily="34" charset="0"/>
            </a:endParaRPr>
          </a:p>
          <a:p>
            <a:pPr lvl="0"/>
            <a:r>
              <a:rPr lang="de-DE" sz="1600" kern="1200" dirty="0">
                <a:solidFill>
                  <a:schemeClr val="tx1"/>
                </a:solidFill>
                <a:effectLst/>
                <a:latin typeface="Arial" panose="020B0604020202020204" pitchFamily="34" charset="0"/>
                <a:ea typeface="+mn-ea"/>
                <a:cs typeface="Arial" panose="020B0604020202020204" pitchFamily="34" charset="0"/>
              </a:rPr>
              <a:t>Sie verfügen über eine erhöhte Handlungs- und Interaktionskompetenz bei der Wahrnehmung traditioneller Aufgaben</a:t>
            </a:r>
          </a:p>
          <a:p>
            <a:pPr lvl="0"/>
            <a:endParaRPr lang="de-DE" sz="1600" kern="1200" dirty="0">
              <a:solidFill>
                <a:schemeClr val="tx1"/>
              </a:solidFill>
              <a:effectLst/>
              <a:latin typeface="Arial" panose="020B0604020202020204" pitchFamily="34" charset="0"/>
              <a:ea typeface="+mn-ea"/>
              <a:cs typeface="Arial" panose="020B0604020202020204" pitchFamily="34" charset="0"/>
            </a:endParaRPr>
          </a:p>
          <a:p>
            <a:pPr lvl="0"/>
            <a:r>
              <a:rPr lang="de-DE" sz="1600" kern="1200" dirty="0">
                <a:solidFill>
                  <a:schemeClr val="tx1"/>
                </a:solidFill>
                <a:effectLst/>
                <a:latin typeface="Arial" panose="020B0604020202020204" pitchFamily="34" charset="0"/>
                <a:ea typeface="+mn-ea"/>
                <a:cs typeface="Arial" panose="020B0604020202020204" pitchFamily="34" charset="0"/>
              </a:rPr>
              <a:t>Sie sind in der Lage auch in hochkomplexen Situationen eigenständige Entscheidungen zu treffen, </a:t>
            </a:r>
          </a:p>
          <a:p>
            <a:pPr lvl="0"/>
            <a:endParaRPr lang="de-DE" sz="1600" kern="1200" dirty="0">
              <a:solidFill>
                <a:schemeClr val="tx1"/>
              </a:solidFill>
              <a:effectLst/>
              <a:latin typeface="Arial" panose="020B0604020202020204" pitchFamily="34" charset="0"/>
              <a:ea typeface="+mn-ea"/>
              <a:cs typeface="Arial" panose="020B0604020202020204" pitchFamily="34" charset="0"/>
            </a:endParaRPr>
          </a:p>
          <a:p>
            <a:pPr lvl="0"/>
            <a:r>
              <a:rPr lang="de-DE" sz="1600" kern="1200" dirty="0">
                <a:solidFill>
                  <a:schemeClr val="tx1"/>
                </a:solidFill>
                <a:effectLst/>
                <a:latin typeface="Arial" panose="020B0604020202020204" pitchFamily="34" charset="0"/>
                <a:ea typeface="+mn-ea"/>
                <a:cs typeface="Arial" panose="020B0604020202020204" pitchFamily="34" charset="0"/>
              </a:rPr>
              <a:t>neue und erweiterte Aufgaben wahrzunehmen und speziellen </a:t>
            </a:r>
            <a:r>
              <a:rPr lang="de-DE" sz="1600" kern="1200" dirty="0" err="1">
                <a:solidFill>
                  <a:schemeClr val="tx1"/>
                </a:solidFill>
                <a:effectLst/>
                <a:latin typeface="Arial" panose="020B0604020202020204" pitchFamily="34" charset="0"/>
                <a:ea typeface="+mn-ea"/>
                <a:cs typeface="Arial" panose="020B0604020202020204" pitchFamily="34" charset="0"/>
              </a:rPr>
              <a:t>Klientengruppen</a:t>
            </a:r>
            <a:r>
              <a:rPr lang="de-DE" sz="1600" kern="1200" dirty="0">
                <a:solidFill>
                  <a:schemeClr val="tx1"/>
                </a:solidFill>
                <a:effectLst/>
                <a:latin typeface="Arial" panose="020B0604020202020204" pitchFamily="34" charset="0"/>
                <a:ea typeface="+mn-ea"/>
                <a:cs typeface="Arial" panose="020B0604020202020204" pitchFamily="34" charset="0"/>
              </a:rPr>
              <a:t> mit besonderen Versorgungsbedarfen gerecht zu werden und </a:t>
            </a:r>
          </a:p>
          <a:p>
            <a:pPr lvl="0"/>
            <a:endParaRPr lang="de-DE" sz="1600" kern="1200" dirty="0">
              <a:solidFill>
                <a:schemeClr val="tx1"/>
              </a:solidFill>
              <a:effectLst/>
              <a:latin typeface="Arial" panose="020B0604020202020204" pitchFamily="34" charset="0"/>
              <a:ea typeface="+mn-ea"/>
              <a:cs typeface="Arial" panose="020B0604020202020204" pitchFamily="34" charset="0"/>
            </a:endParaRPr>
          </a:p>
          <a:p>
            <a:pPr lvl="0"/>
            <a:r>
              <a:rPr lang="de-DE" sz="1600" kern="1200" dirty="0">
                <a:solidFill>
                  <a:schemeClr val="tx1"/>
                </a:solidFill>
                <a:effectLst/>
                <a:latin typeface="Arial" panose="020B0604020202020204" pitchFamily="34" charset="0"/>
                <a:ea typeface="+mn-ea"/>
                <a:cs typeface="Arial" panose="020B0604020202020204" pitchFamily="34" charset="0"/>
              </a:rPr>
              <a:t>Sie entwickeln innovative Lösungen und Konzepte für die Versorgung.</a:t>
            </a:r>
          </a:p>
          <a:p>
            <a:pPr lvl="0"/>
            <a:endParaRPr lang="de-DE" sz="1600" kern="1200" dirty="0">
              <a:solidFill>
                <a:schemeClr val="tx1"/>
              </a:solidFill>
              <a:effectLst/>
              <a:latin typeface="Arial" panose="020B0604020202020204" pitchFamily="34" charset="0"/>
              <a:ea typeface="+mn-ea"/>
              <a:cs typeface="Arial" panose="020B0604020202020204" pitchFamily="34" charset="0"/>
            </a:endParaRPr>
          </a:p>
          <a:p>
            <a:pPr lvl="0"/>
            <a:r>
              <a:rPr lang="de-DE" sz="1600" b="1" kern="1200" dirty="0">
                <a:solidFill>
                  <a:schemeClr val="tx1"/>
                </a:solidFill>
                <a:effectLst/>
                <a:latin typeface="Arial" panose="020B0604020202020204" pitchFamily="34" charset="0"/>
                <a:ea typeface="+mn-ea"/>
                <a:cs typeface="Arial" panose="020B0604020202020204" pitchFamily="34" charset="0"/>
              </a:rPr>
              <a:t>In der nächsten </a:t>
            </a:r>
            <a:r>
              <a:rPr lang="de-DE" sz="1600" kern="1200" dirty="0">
                <a:solidFill>
                  <a:schemeClr val="tx1"/>
                </a:solidFill>
                <a:effectLst/>
                <a:latin typeface="Arial" panose="020B0604020202020204" pitchFamily="34" charset="0"/>
                <a:ea typeface="+mn-ea"/>
                <a:cs typeface="Arial" panose="020B0604020202020204" pitchFamily="34" charset="0"/>
              </a:rPr>
              <a:t>Folie werde ich kursorisch die zentralen Ergebnisse der HQG-Plus Studie vorstellen.</a:t>
            </a:r>
            <a:endParaRPr lang="de-DE" sz="1600" dirty="0"/>
          </a:p>
        </p:txBody>
      </p:sp>
      <p:sp>
        <p:nvSpPr>
          <p:cNvPr id="4" name="Foliennummernplatzhalter 3"/>
          <p:cNvSpPr>
            <a:spLocks noGrp="1"/>
          </p:cNvSpPr>
          <p:nvPr>
            <p:ph type="sldNum" sz="quarter" idx="5"/>
          </p:nvPr>
        </p:nvSpPr>
        <p:spPr/>
        <p:txBody>
          <a:bodyPr/>
          <a:lstStyle/>
          <a:p>
            <a:fld id="{30DC7081-2DB3-4FE1-AFFC-65354FDE25F9}" type="slidenum">
              <a:rPr lang="de-DE" smtClean="0"/>
              <a:t>6</a:t>
            </a:fld>
            <a:endParaRPr lang="de-DE"/>
          </a:p>
        </p:txBody>
      </p:sp>
    </p:spTree>
    <p:extLst>
      <p:ext uri="{BB962C8B-B14F-4D97-AF65-F5344CB8AC3E}">
        <p14:creationId xmlns:p14="http://schemas.microsoft.com/office/powerpoint/2010/main" val="1554248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0DC7081-2DB3-4FE1-AFFC-65354FDE25F9}" type="slidenum">
              <a:rPr lang="de-DE" smtClean="0"/>
              <a:t>9</a:t>
            </a:fld>
            <a:endParaRPr lang="de-DE"/>
          </a:p>
        </p:txBody>
      </p:sp>
    </p:spTree>
    <p:extLst>
      <p:ext uri="{BB962C8B-B14F-4D97-AF65-F5344CB8AC3E}">
        <p14:creationId xmlns:p14="http://schemas.microsoft.com/office/powerpoint/2010/main" val="304872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R-Deckblatt">
    <p:spTree>
      <p:nvGrpSpPr>
        <p:cNvPr id="1" name=""/>
        <p:cNvGrpSpPr/>
        <p:nvPr/>
      </p:nvGrpSpPr>
      <p:grpSpPr>
        <a:xfrm>
          <a:off x="0" y="0"/>
          <a:ext cx="0" cy="0"/>
          <a:chOff x="0" y="0"/>
          <a:chExt cx="0" cy="0"/>
        </a:xfrm>
      </p:grpSpPr>
      <p:sp>
        <p:nvSpPr>
          <p:cNvPr id="19" name="Inhaltsplatzhalter 2"/>
          <p:cNvSpPr>
            <a:spLocks noGrp="1"/>
          </p:cNvSpPr>
          <p:nvPr>
            <p:ph idx="1"/>
          </p:nvPr>
        </p:nvSpPr>
        <p:spPr>
          <a:xfrm>
            <a:off x="1170000" y="2307771"/>
            <a:ext cx="8262000" cy="4154229"/>
          </a:xfrm>
          <a:prstGeom prst="rect">
            <a:avLst/>
          </a:prstGeom>
        </p:spPr>
        <p:txBody>
          <a:bodyPr lIns="0" tIns="360000">
            <a:noAutofit/>
          </a:bodyPr>
          <a:lstStyle>
            <a:lvl1pPr marL="0" indent="0">
              <a:lnSpc>
                <a:spcPts val="5800"/>
              </a:lnSpc>
              <a:spcBef>
                <a:spcPts val="0"/>
              </a:spcBef>
              <a:spcAft>
                <a:spcPts val="1728"/>
              </a:spcAft>
              <a:buFontTx/>
              <a:buNone/>
              <a:defRPr sz="5000" baseline="0">
                <a:solidFill>
                  <a:srgbClr val="E54800"/>
                </a:solidFill>
                <a:latin typeface="+mj-lt"/>
              </a:defRPr>
            </a:lvl1pPr>
            <a:lvl2pPr marL="0" indent="0">
              <a:buFontTx/>
              <a:buNone/>
              <a:defRPr sz="5000">
                <a:latin typeface="+mj-lt"/>
              </a:defRPr>
            </a:lvl2pPr>
            <a:lvl3pPr marL="0" indent="0">
              <a:buFontTx/>
              <a:buNone/>
              <a:defRPr/>
            </a:lvl3pPr>
            <a:lvl4pPr marL="0" indent="0">
              <a:buFontTx/>
              <a:buNone/>
              <a:defRPr/>
            </a:lvl4pPr>
          </a:lstStyle>
          <a:p>
            <a:pPr lvl="0"/>
            <a:r>
              <a:rPr lang="de-DE"/>
              <a:t>Mastertextformat bearbeiten</a:t>
            </a:r>
          </a:p>
          <a:p>
            <a:pPr lvl="1"/>
            <a:r>
              <a:rPr lang="de-DE"/>
              <a:t>Zweite Ebene</a:t>
            </a:r>
          </a:p>
        </p:txBody>
      </p:sp>
      <p:sp>
        <p:nvSpPr>
          <p:cNvPr id="20" name="Inhaltsplatzhalter 2"/>
          <p:cNvSpPr>
            <a:spLocks noGrp="1"/>
          </p:cNvSpPr>
          <p:nvPr>
            <p:ph idx="10" hasCustomPrompt="1"/>
          </p:nvPr>
        </p:nvSpPr>
        <p:spPr>
          <a:xfrm>
            <a:off x="0" y="1943464"/>
            <a:ext cx="9903600" cy="360000"/>
          </a:xfrm>
          <a:prstGeom prst="rect">
            <a:avLst/>
          </a:prstGeom>
          <a:solidFill>
            <a:srgbClr val="E1E1BE"/>
          </a:solidFill>
        </p:spPr>
        <p:txBody>
          <a:bodyPr wrap="none" lIns="90000">
            <a:noAutofit/>
          </a:bodyPr>
          <a:lstStyle>
            <a:lvl1pPr marL="1080000" indent="0">
              <a:lnSpc>
                <a:spcPts val="1900"/>
              </a:lnSpc>
              <a:spcBef>
                <a:spcPts val="0"/>
              </a:spcBef>
              <a:buFontTx/>
              <a:buNone/>
              <a:defRPr lang="de-DE" sz="800" b="0" i="0" kern="1200" cap="all" spc="160" baseline="0" dirty="0" smtClean="0">
                <a:solidFill>
                  <a:prstClr val="black"/>
                </a:solidFill>
                <a:latin typeface="CorpoSExtBol" pitchFamily="2" charset="0"/>
                <a:ea typeface="+mn-ea"/>
                <a:cs typeface="+mn-cs"/>
              </a:defRPr>
            </a:lvl1pPr>
            <a:lvl2pPr marL="0" indent="-266700">
              <a:buFont typeface="CorpoS" pitchFamily="2" charset="0"/>
              <a:buChar char="_"/>
              <a:defRPr sz="2600"/>
            </a:lvl2pPr>
          </a:lstStyle>
          <a:p>
            <a:pPr lvl="0"/>
            <a:r>
              <a:rPr lang="de-DE" dirty="0"/>
              <a:t>text durch klicken hinzufügen (z. b.: berlin I </a:t>
            </a:r>
            <a:r>
              <a:rPr lang="de-DE" dirty="0" err="1"/>
              <a:t>köln</a:t>
            </a:r>
            <a:r>
              <a:rPr lang="de-DE" dirty="0"/>
              <a:t>   </a:t>
            </a:r>
            <a:r>
              <a:rPr lang="de-DE" dirty="0" err="1"/>
              <a:t>november</a:t>
            </a:r>
            <a:r>
              <a:rPr lang="de-DE" dirty="0"/>
              <a:t>   2013)</a:t>
            </a:r>
          </a:p>
        </p:txBody>
      </p:sp>
      <p:sp>
        <p:nvSpPr>
          <p:cNvPr id="25" name="Line 21"/>
          <p:cNvSpPr>
            <a:spLocks noChangeShapeType="1"/>
          </p:cNvSpPr>
          <p:nvPr userDrawn="1"/>
        </p:nvSpPr>
        <p:spPr bwMode="auto">
          <a:xfrm>
            <a:off x="3900000" y="647701"/>
            <a:ext cx="0" cy="1223963"/>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Text Box 38"/>
          <p:cNvSpPr txBox="1">
            <a:spLocks noChangeArrowheads="1"/>
          </p:cNvSpPr>
          <p:nvPr userDrawn="1"/>
        </p:nvSpPr>
        <p:spPr bwMode="auto">
          <a:xfrm>
            <a:off x="3898768" y="785813"/>
            <a:ext cx="4412016" cy="666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0" rIns="0" bIns="0">
            <a:spAutoFit/>
          </a:bodyPr>
          <a:lstStyle>
            <a:lvl1pPr defTabSz="863600" eaLnBrk="0" hangingPunct="0">
              <a:defRPr sz="1000">
                <a:solidFill>
                  <a:schemeClr val="tx1"/>
                </a:solidFill>
                <a:latin typeface="CorpoS" pitchFamily="2" charset="0"/>
              </a:defRPr>
            </a:lvl1pPr>
            <a:lvl2pPr marL="742950" indent="-285750" defTabSz="863600" eaLnBrk="0" hangingPunct="0">
              <a:defRPr sz="1000">
                <a:solidFill>
                  <a:schemeClr val="tx1"/>
                </a:solidFill>
                <a:latin typeface="CorpoS" pitchFamily="2" charset="0"/>
              </a:defRPr>
            </a:lvl2pPr>
            <a:lvl3pPr marL="1143000" indent="-228600" defTabSz="863600" eaLnBrk="0" hangingPunct="0">
              <a:defRPr sz="1000">
                <a:solidFill>
                  <a:schemeClr val="tx1"/>
                </a:solidFill>
                <a:latin typeface="CorpoS" pitchFamily="2" charset="0"/>
              </a:defRPr>
            </a:lvl3pPr>
            <a:lvl4pPr marL="1600200" indent="-228600" defTabSz="863600" eaLnBrk="0" hangingPunct="0">
              <a:defRPr sz="1000">
                <a:solidFill>
                  <a:schemeClr val="tx1"/>
                </a:solidFill>
                <a:latin typeface="CorpoS" pitchFamily="2" charset="0"/>
              </a:defRPr>
            </a:lvl4pPr>
            <a:lvl5pPr marL="2057400" indent="-228600" defTabSz="863600" eaLnBrk="0" hangingPunct="0">
              <a:defRPr sz="1000">
                <a:solidFill>
                  <a:schemeClr val="tx1"/>
                </a:solidFill>
                <a:latin typeface="CorpoS" pitchFamily="2" charset="0"/>
              </a:defRPr>
            </a:lvl5pPr>
            <a:lvl6pPr marL="2514600" indent="-228600" defTabSz="863600" eaLnBrk="0" fontAlgn="base" hangingPunct="0">
              <a:spcBef>
                <a:spcPct val="0"/>
              </a:spcBef>
              <a:spcAft>
                <a:spcPct val="0"/>
              </a:spcAft>
              <a:defRPr sz="1000">
                <a:solidFill>
                  <a:schemeClr val="tx1"/>
                </a:solidFill>
                <a:latin typeface="CorpoS" pitchFamily="2" charset="0"/>
              </a:defRPr>
            </a:lvl6pPr>
            <a:lvl7pPr marL="2971800" indent="-228600" defTabSz="863600" eaLnBrk="0" fontAlgn="base" hangingPunct="0">
              <a:spcBef>
                <a:spcPct val="0"/>
              </a:spcBef>
              <a:spcAft>
                <a:spcPct val="0"/>
              </a:spcAft>
              <a:defRPr sz="1000">
                <a:solidFill>
                  <a:schemeClr val="tx1"/>
                </a:solidFill>
                <a:latin typeface="CorpoS" pitchFamily="2" charset="0"/>
              </a:defRPr>
            </a:lvl7pPr>
            <a:lvl8pPr marL="3429000" indent="-228600" defTabSz="863600" eaLnBrk="0" fontAlgn="base" hangingPunct="0">
              <a:spcBef>
                <a:spcPct val="0"/>
              </a:spcBef>
              <a:spcAft>
                <a:spcPct val="0"/>
              </a:spcAft>
              <a:defRPr sz="1000">
                <a:solidFill>
                  <a:schemeClr val="tx1"/>
                </a:solidFill>
                <a:latin typeface="CorpoS" pitchFamily="2" charset="0"/>
              </a:defRPr>
            </a:lvl8pPr>
            <a:lvl9pPr marL="3886200" indent="-228600" defTabSz="863600" eaLnBrk="0" fontAlgn="base" hangingPunct="0">
              <a:spcBef>
                <a:spcPct val="0"/>
              </a:spcBef>
              <a:spcAft>
                <a:spcPct val="0"/>
              </a:spcAft>
              <a:defRPr sz="1000">
                <a:solidFill>
                  <a:schemeClr val="tx1"/>
                </a:solidFill>
                <a:latin typeface="CorpoS" pitchFamily="2" charset="0"/>
              </a:defRPr>
            </a:lvl9pPr>
          </a:lstStyle>
          <a:p>
            <a:pPr eaLnBrk="1" hangingPunct="1">
              <a:lnSpc>
                <a:spcPts val="1300"/>
              </a:lnSpc>
            </a:pPr>
            <a:r>
              <a:rPr lang="de-DE" altLang="de-DE" sz="1100" b="1" spc="200" baseline="0" dirty="0">
                <a:latin typeface="CorpoSSC" pitchFamily="2" charset="0"/>
              </a:rPr>
              <a:t>der</a:t>
            </a:r>
            <a:r>
              <a:rPr lang="de-DE" altLang="de-DE" sz="1100" b="1" kern="0" spc="150" baseline="0" dirty="0">
                <a:latin typeface="CorpoSSC" pitchFamily="2" charset="0"/>
              </a:rPr>
              <a:t> </a:t>
            </a:r>
            <a:r>
              <a:rPr lang="de-DE" altLang="de-DE" sz="1100" b="1" spc="200" baseline="0" dirty="0">
                <a:latin typeface="CorpoSSC" pitchFamily="2" charset="0"/>
              </a:rPr>
              <a:t>wissenschaftsrat</a:t>
            </a:r>
            <a:r>
              <a:rPr lang="de-DE" altLang="de-DE" sz="1100" b="1" kern="0" spc="0" baseline="0" dirty="0">
                <a:latin typeface="CorpoSSC" pitchFamily="2" charset="0"/>
              </a:rPr>
              <a:t> </a:t>
            </a:r>
            <a:r>
              <a:rPr lang="de-DE" altLang="de-DE" sz="1100" b="1" spc="200" baseline="0" dirty="0">
                <a:latin typeface="CorpoSSC" pitchFamily="2" charset="0"/>
              </a:rPr>
              <a:t>berät</a:t>
            </a:r>
            <a:r>
              <a:rPr lang="de-DE" altLang="de-DE" sz="1100" b="1" spc="0" baseline="0" dirty="0">
                <a:latin typeface="CorpoSSC" pitchFamily="2" charset="0"/>
              </a:rPr>
              <a:t> </a:t>
            </a:r>
            <a:r>
              <a:rPr lang="de-DE" altLang="de-DE" sz="1100" b="1" spc="200" baseline="0" dirty="0">
                <a:latin typeface="CorpoSSC" pitchFamily="2" charset="0"/>
              </a:rPr>
              <a:t>die</a:t>
            </a:r>
            <a:r>
              <a:rPr lang="de-DE" altLang="de-DE" sz="1100" b="1" spc="0" baseline="0" dirty="0">
                <a:latin typeface="CorpoSSC" pitchFamily="2" charset="0"/>
              </a:rPr>
              <a:t> </a:t>
            </a:r>
            <a:r>
              <a:rPr lang="de-DE" altLang="de-DE" sz="1100" b="1" spc="200" baseline="0" dirty="0" err="1">
                <a:latin typeface="CorpoSSC" pitchFamily="2" charset="0"/>
              </a:rPr>
              <a:t>bundesregierung</a:t>
            </a:r>
            <a:br>
              <a:rPr lang="de-DE" altLang="de-DE" sz="1100" b="1" spc="150" baseline="0" dirty="0">
                <a:latin typeface="CorpoSSC" pitchFamily="2" charset="0"/>
              </a:rPr>
            </a:br>
            <a:r>
              <a:rPr lang="de-DE" altLang="de-DE" sz="1100" b="1" spc="200" baseline="0" dirty="0">
                <a:latin typeface="CorpoSSC" pitchFamily="2" charset="0"/>
              </a:rPr>
              <a:t>und</a:t>
            </a:r>
            <a:r>
              <a:rPr lang="de-DE" altLang="de-DE" sz="1100" b="1" spc="0" baseline="0" dirty="0">
                <a:latin typeface="CorpoSSC" pitchFamily="2" charset="0"/>
              </a:rPr>
              <a:t> </a:t>
            </a:r>
            <a:r>
              <a:rPr lang="de-DE" altLang="de-DE" sz="1100" b="1" spc="200" baseline="0" dirty="0">
                <a:latin typeface="CorpoSSC" pitchFamily="2" charset="0"/>
              </a:rPr>
              <a:t>die</a:t>
            </a:r>
            <a:r>
              <a:rPr lang="de-DE" altLang="de-DE" sz="1100" b="1" spc="0" baseline="0" dirty="0">
                <a:latin typeface="CorpoSSC" pitchFamily="2" charset="0"/>
              </a:rPr>
              <a:t> </a:t>
            </a:r>
            <a:r>
              <a:rPr lang="de-DE" altLang="de-DE" sz="1100" b="1" spc="200" baseline="0" dirty="0" err="1">
                <a:latin typeface="CorpoSSC" pitchFamily="2" charset="0"/>
              </a:rPr>
              <a:t>regierungen</a:t>
            </a:r>
            <a:r>
              <a:rPr lang="de-DE" altLang="de-DE" sz="1100" b="1" spc="0" baseline="0" dirty="0">
                <a:latin typeface="CorpoSSC" pitchFamily="2" charset="0"/>
              </a:rPr>
              <a:t> </a:t>
            </a:r>
            <a:r>
              <a:rPr lang="de-DE" altLang="de-DE" sz="1100" b="1" spc="200" baseline="0" dirty="0">
                <a:latin typeface="CorpoSSC" pitchFamily="2" charset="0"/>
              </a:rPr>
              <a:t>der</a:t>
            </a:r>
            <a:r>
              <a:rPr lang="de-DE" altLang="de-DE" sz="1100" b="1" spc="0" baseline="0" dirty="0">
                <a:latin typeface="CorpoSSC" pitchFamily="2" charset="0"/>
              </a:rPr>
              <a:t> </a:t>
            </a:r>
            <a:r>
              <a:rPr lang="de-DE" altLang="de-DE" sz="1100" b="1" spc="200" baseline="0" dirty="0" err="1">
                <a:latin typeface="CorpoSSC" pitchFamily="2" charset="0"/>
              </a:rPr>
              <a:t>länder</a:t>
            </a:r>
            <a:r>
              <a:rPr lang="de-DE" altLang="de-DE" sz="1100" b="1" spc="0" baseline="0" dirty="0">
                <a:latin typeface="CorpoSSC" pitchFamily="2" charset="0"/>
              </a:rPr>
              <a:t> </a:t>
            </a:r>
            <a:r>
              <a:rPr lang="de-DE" altLang="de-DE" sz="1100" b="1" spc="200" baseline="0" dirty="0">
                <a:latin typeface="CorpoSSC" pitchFamily="2" charset="0"/>
              </a:rPr>
              <a:t>in</a:t>
            </a:r>
            <a:r>
              <a:rPr lang="de-DE" altLang="de-DE" sz="1100" b="1" spc="0" baseline="0" dirty="0">
                <a:latin typeface="CorpoSSC" pitchFamily="2" charset="0"/>
              </a:rPr>
              <a:t> </a:t>
            </a:r>
            <a:r>
              <a:rPr lang="de-DE" altLang="de-DE" sz="1100" b="1" spc="200" baseline="0" dirty="0">
                <a:latin typeface="CorpoSSC" pitchFamily="2" charset="0"/>
              </a:rPr>
              <a:t>fragen</a:t>
            </a:r>
            <a:r>
              <a:rPr lang="de-DE" altLang="de-DE" sz="1100" b="1" spc="0" baseline="0" dirty="0">
                <a:latin typeface="CorpoSSC" pitchFamily="2" charset="0"/>
              </a:rPr>
              <a:t> </a:t>
            </a:r>
            <a:r>
              <a:rPr lang="de-DE" altLang="de-DE" sz="1100" b="1" spc="200" baseline="0" dirty="0">
                <a:latin typeface="CorpoSSC" pitchFamily="2" charset="0"/>
              </a:rPr>
              <a:t>der</a:t>
            </a:r>
            <a:r>
              <a:rPr lang="de-DE" altLang="de-DE" sz="1100" b="1" spc="150" baseline="0" dirty="0">
                <a:latin typeface="CorpoSSC" pitchFamily="2" charset="0"/>
              </a:rPr>
              <a:t> </a:t>
            </a:r>
            <a:br>
              <a:rPr lang="de-DE" altLang="de-DE" sz="1100" b="1" spc="150" baseline="0" dirty="0">
                <a:latin typeface="CorpoSSC" pitchFamily="2" charset="0"/>
              </a:rPr>
            </a:br>
            <a:r>
              <a:rPr lang="de-DE" altLang="de-DE" sz="1100" b="1" spc="200" baseline="0" dirty="0">
                <a:latin typeface="CorpoSSC" pitchFamily="2" charset="0"/>
              </a:rPr>
              <a:t>inhaltlichen</a:t>
            </a:r>
            <a:r>
              <a:rPr lang="de-DE" altLang="de-DE" sz="1100" b="1" spc="0" baseline="0" dirty="0">
                <a:latin typeface="CorpoSSC" pitchFamily="2" charset="0"/>
              </a:rPr>
              <a:t> </a:t>
            </a:r>
            <a:r>
              <a:rPr lang="de-DE" altLang="de-DE" sz="1100" b="1" spc="200" baseline="0" dirty="0">
                <a:latin typeface="CorpoSSC" pitchFamily="2" charset="0"/>
              </a:rPr>
              <a:t>und</a:t>
            </a:r>
            <a:r>
              <a:rPr lang="de-DE" altLang="de-DE" sz="1100" b="1" spc="0" baseline="0" dirty="0">
                <a:latin typeface="CorpoSSC" pitchFamily="2" charset="0"/>
              </a:rPr>
              <a:t> </a:t>
            </a:r>
            <a:r>
              <a:rPr lang="de-DE" altLang="de-DE" sz="1100" b="1" spc="200" baseline="0" dirty="0">
                <a:latin typeface="CorpoSSC" pitchFamily="2" charset="0"/>
              </a:rPr>
              <a:t>strukturellen</a:t>
            </a:r>
            <a:r>
              <a:rPr lang="de-DE" altLang="de-DE" sz="1100" b="1" spc="0" baseline="0" dirty="0">
                <a:latin typeface="CorpoSSC" pitchFamily="2" charset="0"/>
              </a:rPr>
              <a:t> </a:t>
            </a:r>
            <a:r>
              <a:rPr lang="de-DE" altLang="de-DE" sz="1100" b="1" spc="200" baseline="0" dirty="0" err="1">
                <a:latin typeface="CorpoSSC" pitchFamily="2" charset="0"/>
              </a:rPr>
              <a:t>entwicklung</a:t>
            </a:r>
            <a:r>
              <a:rPr lang="de-DE" altLang="de-DE" sz="1100" b="1" spc="200" baseline="0" dirty="0">
                <a:latin typeface="CorpoSSC" pitchFamily="2" charset="0"/>
              </a:rPr>
              <a:t> der</a:t>
            </a:r>
            <a:br>
              <a:rPr lang="de-DE" altLang="de-DE" sz="1100" b="1" spc="200" baseline="0" dirty="0">
                <a:latin typeface="CorpoSSC" pitchFamily="2" charset="0"/>
              </a:rPr>
            </a:br>
            <a:r>
              <a:rPr lang="de-DE" altLang="de-DE" sz="1100" b="1" spc="200" baseline="0" dirty="0" err="1">
                <a:latin typeface="CorpoSSC" pitchFamily="2" charset="0"/>
              </a:rPr>
              <a:t>hochschulen</a:t>
            </a:r>
            <a:r>
              <a:rPr lang="de-DE" altLang="de-DE" sz="1100" b="1" spc="150" baseline="0" dirty="0">
                <a:latin typeface="CorpoSSC" pitchFamily="2" charset="0"/>
              </a:rPr>
              <a:t>,</a:t>
            </a:r>
            <a:r>
              <a:rPr lang="de-DE" altLang="de-DE" sz="1100" b="1" spc="0" baseline="0" dirty="0">
                <a:latin typeface="CorpoSSC" pitchFamily="2" charset="0"/>
              </a:rPr>
              <a:t> </a:t>
            </a:r>
            <a:r>
              <a:rPr lang="de-DE" altLang="de-DE" sz="1100" b="1" spc="200" baseline="0" dirty="0">
                <a:latin typeface="CorpoSSC" pitchFamily="2" charset="0"/>
              </a:rPr>
              <a:t>der</a:t>
            </a:r>
            <a:r>
              <a:rPr lang="de-DE" altLang="de-DE" sz="1100" b="1" spc="0" baseline="0" dirty="0">
                <a:latin typeface="CorpoSSC" pitchFamily="2" charset="0"/>
              </a:rPr>
              <a:t> </a:t>
            </a:r>
            <a:r>
              <a:rPr lang="de-DE" altLang="de-DE" sz="1100" b="1" spc="200" baseline="0" dirty="0" err="1">
                <a:latin typeface="CorpoSSC" pitchFamily="2" charset="0"/>
              </a:rPr>
              <a:t>wissenschaft</a:t>
            </a:r>
            <a:r>
              <a:rPr lang="de-DE" altLang="de-DE" sz="1100" b="1" spc="0" baseline="0" dirty="0">
                <a:latin typeface="CorpoSSC" pitchFamily="2" charset="0"/>
              </a:rPr>
              <a:t> </a:t>
            </a:r>
            <a:r>
              <a:rPr lang="de-DE" altLang="de-DE" sz="1100" b="1" spc="200" baseline="0" dirty="0">
                <a:latin typeface="CorpoSSC" pitchFamily="2" charset="0"/>
              </a:rPr>
              <a:t>und</a:t>
            </a:r>
            <a:r>
              <a:rPr lang="de-DE" altLang="de-DE" sz="1100" b="1" spc="0" baseline="0" dirty="0">
                <a:latin typeface="CorpoSSC" pitchFamily="2" charset="0"/>
              </a:rPr>
              <a:t> </a:t>
            </a:r>
            <a:r>
              <a:rPr lang="de-DE" altLang="de-DE" sz="1100" b="1" spc="200" baseline="0" dirty="0">
                <a:latin typeface="CorpoSSC" pitchFamily="2" charset="0"/>
              </a:rPr>
              <a:t>der</a:t>
            </a:r>
            <a:r>
              <a:rPr lang="de-DE" altLang="de-DE" sz="1100" b="1" spc="0" baseline="0" dirty="0">
                <a:latin typeface="CorpoSSC" pitchFamily="2" charset="0"/>
              </a:rPr>
              <a:t> </a:t>
            </a:r>
            <a:r>
              <a:rPr lang="de-DE" altLang="de-DE" sz="1100" b="1" spc="200" baseline="0" dirty="0" err="1">
                <a:latin typeface="CorpoSSC" pitchFamily="2" charset="0"/>
              </a:rPr>
              <a:t>forschung</a:t>
            </a:r>
            <a:r>
              <a:rPr lang="de-DE" altLang="de-DE" sz="1100" b="1" spc="150" baseline="0" dirty="0">
                <a:latin typeface="CorpoSSC" pitchFamily="2" charset="0"/>
              </a:rPr>
              <a:t>.</a:t>
            </a:r>
          </a:p>
        </p:txBody>
      </p:sp>
    </p:spTree>
    <p:extLst>
      <p:ext uri="{BB962C8B-B14F-4D97-AF65-F5344CB8AC3E}">
        <p14:creationId xmlns:p14="http://schemas.microsoft.com/office/powerpoint/2010/main" val="140633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einspaltig">
    <p:spTree>
      <p:nvGrpSpPr>
        <p:cNvPr id="1" name=""/>
        <p:cNvGrpSpPr/>
        <p:nvPr/>
      </p:nvGrpSpPr>
      <p:grpSpPr>
        <a:xfrm>
          <a:off x="0" y="0"/>
          <a:ext cx="0" cy="0"/>
          <a:chOff x="0" y="0"/>
          <a:chExt cx="0" cy="0"/>
        </a:xfrm>
      </p:grpSpPr>
      <p:sp>
        <p:nvSpPr>
          <p:cNvPr id="6" name="Line 31"/>
          <p:cNvSpPr>
            <a:spLocks noChangeShapeType="1"/>
          </p:cNvSpPr>
          <p:nvPr userDrawn="1"/>
        </p:nvSpPr>
        <p:spPr bwMode="auto">
          <a:xfrm>
            <a:off x="9417496" y="656712"/>
            <a:ext cx="0" cy="216000"/>
          </a:xfrm>
          <a:prstGeom prst="line">
            <a:avLst/>
          </a:prstGeom>
          <a:noFill/>
          <a:ln w="6350">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black"/>
              </a:solidFill>
              <a:effectLst/>
              <a:uLnTx/>
              <a:uFillTx/>
              <a:latin typeface="Calibri"/>
            </a:endParaRPr>
          </a:p>
        </p:txBody>
      </p:sp>
      <p:sp>
        <p:nvSpPr>
          <p:cNvPr id="8" name="Inhaltsplatzhalter 2"/>
          <p:cNvSpPr>
            <a:spLocks noGrp="1"/>
          </p:cNvSpPr>
          <p:nvPr>
            <p:ph idx="1" hasCustomPrompt="1"/>
          </p:nvPr>
        </p:nvSpPr>
        <p:spPr>
          <a:xfrm>
            <a:off x="1170000" y="2314350"/>
            <a:ext cx="8262000" cy="4149872"/>
          </a:xfrm>
          <a:prstGeom prst="rect">
            <a:avLst/>
          </a:prstGeom>
        </p:spPr>
        <p:txBody>
          <a:bodyPr lIns="0">
            <a:noAutofit/>
          </a:bodyPr>
          <a:lstStyle>
            <a:lvl1pPr marL="0" indent="0">
              <a:buFontTx/>
              <a:buNone/>
              <a:defRPr sz="2600" baseline="0"/>
            </a:lvl1pPr>
            <a:lvl2pPr marL="271463" indent="-271463">
              <a:buFont typeface="CorpoS" pitchFamily="2" charset="0"/>
              <a:buChar char="_"/>
              <a:defRPr sz="2600"/>
            </a:lvl2pPr>
            <a:lvl3pPr marL="449263" indent="-180975">
              <a:buFont typeface="CorpoS" pitchFamily="2" charset="0"/>
              <a:buChar char="_"/>
              <a:defRPr/>
            </a:lvl3pPr>
            <a:lvl4pPr marL="630000" indent="-180000">
              <a:buFont typeface="Arial" panose="020B0604020202020204" pitchFamily="34" charset="0"/>
              <a:buChar char="‗"/>
              <a:defRPr/>
            </a:lvl4pPr>
            <a:lvl5pPr marL="622175" indent="0">
              <a:buNone/>
              <a:defRPr/>
            </a:lvl5pPr>
          </a:lstStyle>
          <a:p>
            <a:pPr lvl="0"/>
            <a:r>
              <a:rPr lang="de-DE" dirty="0"/>
              <a:t>Erste Ebene – bitte nicht mehr als drei Ebenen verwenden!</a:t>
            </a:r>
          </a:p>
          <a:p>
            <a:pPr lvl="1"/>
            <a:r>
              <a:rPr lang="de-DE" dirty="0"/>
              <a:t>Zweite Ebene</a:t>
            </a:r>
          </a:p>
          <a:p>
            <a:pPr lvl="2"/>
            <a:r>
              <a:rPr lang="de-DE" dirty="0"/>
              <a:t>Dritte Ebene</a:t>
            </a:r>
          </a:p>
        </p:txBody>
      </p:sp>
      <p:sp>
        <p:nvSpPr>
          <p:cNvPr id="9" name="Inhaltsplatzhalter 2"/>
          <p:cNvSpPr>
            <a:spLocks noGrp="1"/>
          </p:cNvSpPr>
          <p:nvPr>
            <p:ph idx="10" hasCustomPrompt="1"/>
          </p:nvPr>
        </p:nvSpPr>
        <p:spPr>
          <a:xfrm>
            <a:off x="0" y="1946819"/>
            <a:ext cx="9903600" cy="360000"/>
          </a:xfrm>
          <a:prstGeom prst="rect">
            <a:avLst/>
          </a:prstGeom>
          <a:solidFill>
            <a:srgbClr val="E1E1BE"/>
          </a:solidFill>
        </p:spPr>
        <p:txBody>
          <a:bodyPr lIns="0">
            <a:noAutofit/>
          </a:bodyPr>
          <a:lstStyle>
            <a:lvl1pPr marL="1166400" indent="0">
              <a:lnSpc>
                <a:spcPts val="2000"/>
              </a:lnSpc>
              <a:spcBef>
                <a:spcPts val="0"/>
              </a:spcBef>
              <a:buFontTx/>
              <a:buNone/>
              <a:defRPr lang="de-DE" sz="1400" b="1" kern="1200" spc="0" baseline="0" dirty="0" smtClean="0">
                <a:solidFill>
                  <a:prstClr val="black"/>
                </a:solidFill>
                <a:latin typeface="CorpoS" pitchFamily="2" charset="0"/>
                <a:ea typeface="+mn-ea"/>
                <a:cs typeface="+mn-cs"/>
              </a:defRPr>
            </a:lvl1pPr>
            <a:lvl2pPr marL="0" indent="-266700">
              <a:buFont typeface="CorpoS" pitchFamily="2" charset="0"/>
              <a:buChar char="_"/>
              <a:defRPr sz="2600"/>
            </a:lvl2pPr>
          </a:lstStyle>
          <a:p>
            <a:pPr lvl="0"/>
            <a:r>
              <a:rPr lang="de-DE" dirty="0"/>
              <a:t>Text durch klicken hinzufügen</a:t>
            </a:r>
          </a:p>
        </p:txBody>
      </p:sp>
      <p:sp>
        <p:nvSpPr>
          <p:cNvPr id="7" name="Titel 1"/>
          <p:cNvSpPr>
            <a:spLocks noGrp="1"/>
          </p:cNvSpPr>
          <p:nvPr>
            <p:ph type="title"/>
          </p:nvPr>
        </p:nvSpPr>
        <p:spPr>
          <a:xfrm>
            <a:off x="1170000" y="763200"/>
            <a:ext cx="8244000" cy="1143000"/>
          </a:xfrm>
          <a:prstGeom prst="rect">
            <a:avLst/>
          </a:prstGeom>
        </p:spPr>
        <p:txBody>
          <a:bodyPr lIns="0" anchor="ctr"/>
          <a:lstStyle>
            <a:lvl1pPr algn="l">
              <a:lnSpc>
                <a:spcPts val="3400"/>
              </a:lnSpc>
              <a:defRPr baseline="0"/>
            </a:lvl1pPr>
          </a:lstStyle>
          <a:p>
            <a:r>
              <a:rPr lang="de-DE"/>
              <a:t>Mastertitelformat bearbeiten</a:t>
            </a:r>
            <a:endParaRPr lang="de-DE" dirty="0"/>
          </a:p>
        </p:txBody>
      </p:sp>
      <p:sp>
        <p:nvSpPr>
          <p:cNvPr id="10" name="Foliennummernplatzhalter 5"/>
          <p:cNvSpPr txBox="1">
            <a:spLocks/>
          </p:cNvSpPr>
          <p:nvPr userDrawn="1"/>
        </p:nvSpPr>
        <p:spPr>
          <a:xfrm>
            <a:off x="9428360" y="692720"/>
            <a:ext cx="565200" cy="216000"/>
          </a:xfrm>
          <a:prstGeom prst="rect">
            <a:avLst/>
          </a:prstGeom>
        </p:spPr>
        <p:txBody>
          <a:bodyPr/>
          <a:lstStyle>
            <a:defPPr>
              <a:defRPr lang="de-DE"/>
            </a:defPPr>
            <a:lvl1pPr marL="0" algn="l" defTabSz="914400" rtl="0" eaLnBrk="1" latinLnBrk="0" hangingPunct="1">
              <a:defRPr lang="de-DE" sz="1000" b="1" kern="1200" smtClean="0">
                <a:solidFill>
                  <a:schemeClr val="tx1"/>
                </a:solidFill>
                <a:latin typeface="CorpoS"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1F67A26-C247-4413-84BC-88CC455C7C23}" type="slidenum">
              <a:rPr sz="900">
                <a:solidFill>
                  <a:prstClr val="black"/>
                </a:solidFill>
                <a:latin typeface="CorpoSSC" pitchFamily="2" charset="0"/>
              </a:rPr>
              <a:pPr/>
              <a:t>‹Nr.›</a:t>
            </a:fld>
            <a:endParaRPr sz="900" dirty="0">
              <a:solidFill>
                <a:prstClr val="black"/>
              </a:solidFill>
              <a:latin typeface="CorpoSSC" pitchFamily="2" charset="0"/>
            </a:endParaRPr>
          </a:p>
        </p:txBody>
      </p:sp>
    </p:spTree>
    <p:extLst>
      <p:ext uri="{BB962C8B-B14F-4D97-AF65-F5344CB8AC3E}">
        <p14:creationId xmlns:p14="http://schemas.microsoft.com/office/powerpoint/2010/main" val="232634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zweispaltig">
    <p:spTree>
      <p:nvGrpSpPr>
        <p:cNvPr id="1" name=""/>
        <p:cNvGrpSpPr/>
        <p:nvPr/>
      </p:nvGrpSpPr>
      <p:grpSpPr>
        <a:xfrm>
          <a:off x="0" y="0"/>
          <a:ext cx="0" cy="0"/>
          <a:chOff x="0" y="0"/>
          <a:chExt cx="0" cy="0"/>
        </a:xfrm>
      </p:grpSpPr>
      <p:sp>
        <p:nvSpPr>
          <p:cNvPr id="6" name="Line 31"/>
          <p:cNvSpPr>
            <a:spLocks noChangeShapeType="1"/>
          </p:cNvSpPr>
          <p:nvPr userDrawn="1"/>
        </p:nvSpPr>
        <p:spPr bwMode="auto">
          <a:xfrm>
            <a:off x="9417496" y="656712"/>
            <a:ext cx="0" cy="216000"/>
          </a:xfrm>
          <a:prstGeom prst="line">
            <a:avLst/>
          </a:prstGeom>
          <a:noFill/>
          <a:ln w="6350">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black"/>
              </a:solidFill>
              <a:effectLst/>
              <a:uLnTx/>
              <a:uFillTx/>
              <a:latin typeface="Calibri"/>
            </a:endParaRPr>
          </a:p>
        </p:txBody>
      </p:sp>
      <p:sp>
        <p:nvSpPr>
          <p:cNvPr id="11" name="Inhaltsplatzhalter 2"/>
          <p:cNvSpPr>
            <a:spLocks noGrp="1"/>
          </p:cNvSpPr>
          <p:nvPr>
            <p:ph sz="half" idx="1" hasCustomPrompt="1"/>
          </p:nvPr>
        </p:nvSpPr>
        <p:spPr>
          <a:xfrm>
            <a:off x="1170000" y="2312876"/>
            <a:ext cx="3960000" cy="4138583"/>
          </a:xfrm>
          <a:prstGeom prst="rect">
            <a:avLst/>
          </a:prstGeom>
        </p:spPr>
        <p:txBody>
          <a:bodyPr lIns="0"/>
          <a:lstStyle>
            <a:lvl1pPr>
              <a:defRPr sz="2600" baseline="0"/>
            </a:lvl1pPr>
            <a:lvl2pPr>
              <a:defRPr sz="2600"/>
            </a:lvl2pPr>
            <a:lvl3pPr marL="449263" indent="-180975">
              <a:buFont typeface="CorpoS" pitchFamily="2" charset="0"/>
              <a:buChar char="_"/>
              <a:defRPr sz="2000"/>
            </a:lvl3pPr>
            <a:lvl4pPr marL="630000" marR="0" indent="-180000" algn="l" defTabSz="914400" rtl="0" eaLnBrk="1" fontAlgn="auto" latinLnBrk="0" hangingPunct="1">
              <a:lnSpc>
                <a:spcPts val="2400"/>
              </a:lnSpc>
              <a:spcBef>
                <a:spcPct val="20000"/>
              </a:spcBef>
              <a:spcAft>
                <a:spcPts val="0"/>
              </a:spcAft>
              <a:buClrTx/>
              <a:buSzTx/>
              <a:buFont typeface="Arial" panose="020B0604020202020204" pitchFamily="34" charset="0"/>
              <a:buChar char="‗"/>
              <a:tabLst/>
              <a:defRPr sz="2000"/>
            </a:lvl4pPr>
            <a:lvl5pPr>
              <a:defRPr sz="2000"/>
            </a:lvl5pPr>
            <a:lvl6pPr>
              <a:defRPr sz="1800"/>
            </a:lvl6pPr>
            <a:lvl7pPr>
              <a:defRPr sz="1800"/>
            </a:lvl7pPr>
            <a:lvl8pPr>
              <a:defRPr sz="1800"/>
            </a:lvl8pPr>
            <a:lvl9pPr>
              <a:defRPr sz="1800"/>
            </a:lvl9pPr>
          </a:lstStyle>
          <a:p>
            <a:pPr lvl="0"/>
            <a:r>
              <a:rPr lang="de-DE" dirty="0"/>
              <a:t>Erste Ebene – bitte nicht mehr als drei Ebenen verwenden!</a:t>
            </a:r>
          </a:p>
          <a:p>
            <a:pPr lvl="1"/>
            <a:r>
              <a:rPr lang="de-DE" dirty="0"/>
              <a:t>Zweite Ebene</a:t>
            </a:r>
          </a:p>
          <a:p>
            <a:pPr lvl="2"/>
            <a:r>
              <a:rPr lang="de-DE" dirty="0"/>
              <a:t>Dritte Ebene</a:t>
            </a:r>
          </a:p>
        </p:txBody>
      </p:sp>
      <p:sp>
        <p:nvSpPr>
          <p:cNvPr id="12" name="Inhaltsplatzhalter 3"/>
          <p:cNvSpPr>
            <a:spLocks noGrp="1"/>
          </p:cNvSpPr>
          <p:nvPr>
            <p:ph sz="half" idx="2" hasCustomPrompt="1"/>
          </p:nvPr>
        </p:nvSpPr>
        <p:spPr>
          <a:xfrm>
            <a:off x="5436000" y="2312876"/>
            <a:ext cx="3960000" cy="4138583"/>
          </a:xfrm>
          <a:prstGeom prst="rect">
            <a:avLst/>
          </a:prstGeom>
        </p:spPr>
        <p:txBody>
          <a:bodyPr lIns="0">
            <a:noAutofit/>
          </a:bodyPr>
          <a:lstStyle>
            <a:lvl1pPr>
              <a:defRPr sz="2600"/>
            </a:lvl1pPr>
            <a:lvl2pPr>
              <a:defRPr sz="2600"/>
            </a:lvl2pPr>
            <a:lvl3pPr marL="449263" indent="-180975">
              <a:buFont typeface="CorpoS" pitchFamily="2" charset="0"/>
              <a:buChar char="_"/>
              <a:defRPr sz="2000"/>
            </a:lvl3pPr>
            <a:lvl4pPr marL="630000" marR="0" indent="-180000" algn="l" defTabSz="914400" rtl="0" eaLnBrk="1" fontAlgn="auto" latinLnBrk="0" hangingPunct="1">
              <a:lnSpc>
                <a:spcPts val="2400"/>
              </a:lnSpc>
              <a:spcBef>
                <a:spcPct val="20000"/>
              </a:spcBef>
              <a:spcAft>
                <a:spcPts val="0"/>
              </a:spcAft>
              <a:buClrTx/>
              <a:buSzTx/>
              <a:buFont typeface="Arial" panose="020B0604020202020204" pitchFamily="34" charset="0"/>
              <a:buChar char="‗"/>
              <a:tabLst/>
              <a:defRPr sz="2000"/>
            </a:lvl4pPr>
            <a:lvl5pPr>
              <a:defRPr sz="2000"/>
            </a:lvl5pPr>
            <a:lvl6pPr>
              <a:defRPr sz="1800"/>
            </a:lvl6pPr>
            <a:lvl7pPr>
              <a:defRPr sz="1800"/>
            </a:lvl7pPr>
            <a:lvl8pPr>
              <a:defRPr sz="1800"/>
            </a:lvl8pPr>
            <a:lvl9pPr>
              <a:defRPr sz="1800"/>
            </a:lvl9pPr>
          </a:lstStyle>
          <a:p>
            <a:pPr lvl="0"/>
            <a:r>
              <a:rPr lang="de-DE" dirty="0"/>
              <a:t>Erste Ebene – bitte nicht mehr als drei Ebenen verwenden!</a:t>
            </a:r>
          </a:p>
          <a:p>
            <a:pPr lvl="1"/>
            <a:r>
              <a:rPr lang="de-DE" dirty="0"/>
              <a:t>Zweite Ebene</a:t>
            </a:r>
          </a:p>
          <a:p>
            <a:pPr lvl="2"/>
            <a:r>
              <a:rPr lang="de-DE" dirty="0"/>
              <a:t>Dritte Ebene</a:t>
            </a:r>
          </a:p>
        </p:txBody>
      </p:sp>
      <p:sp>
        <p:nvSpPr>
          <p:cNvPr id="8" name="Inhaltsplatzhalter 2"/>
          <p:cNvSpPr>
            <a:spLocks noGrp="1"/>
          </p:cNvSpPr>
          <p:nvPr>
            <p:ph idx="10" hasCustomPrompt="1"/>
          </p:nvPr>
        </p:nvSpPr>
        <p:spPr>
          <a:xfrm>
            <a:off x="0" y="1946819"/>
            <a:ext cx="9903600" cy="360000"/>
          </a:xfrm>
          <a:prstGeom prst="rect">
            <a:avLst/>
          </a:prstGeom>
          <a:solidFill>
            <a:srgbClr val="E1E1BE"/>
          </a:solidFill>
        </p:spPr>
        <p:txBody>
          <a:bodyPr>
            <a:noAutofit/>
          </a:bodyPr>
          <a:lstStyle>
            <a:lvl1pPr marL="1080000" indent="0">
              <a:lnSpc>
                <a:spcPts val="2000"/>
              </a:lnSpc>
              <a:spcBef>
                <a:spcPts val="0"/>
              </a:spcBef>
              <a:buFontTx/>
              <a:buNone/>
              <a:defRPr lang="de-DE" sz="1400" b="1" kern="1200" spc="0" baseline="0" dirty="0" smtClean="0">
                <a:solidFill>
                  <a:prstClr val="black"/>
                </a:solidFill>
                <a:latin typeface="CorpoS" pitchFamily="2" charset="0"/>
                <a:ea typeface="+mn-ea"/>
                <a:cs typeface="+mn-cs"/>
              </a:defRPr>
            </a:lvl1pPr>
            <a:lvl2pPr marL="0" indent="-266700">
              <a:buFont typeface="CorpoS" pitchFamily="2" charset="0"/>
              <a:buChar char="_"/>
              <a:defRPr sz="2600"/>
            </a:lvl2pPr>
          </a:lstStyle>
          <a:p>
            <a:pPr lvl="0"/>
            <a:r>
              <a:rPr lang="de-DE" dirty="0"/>
              <a:t>Text durch klicken hinzufügen</a:t>
            </a:r>
          </a:p>
        </p:txBody>
      </p:sp>
      <p:sp>
        <p:nvSpPr>
          <p:cNvPr id="7" name="Titel 1"/>
          <p:cNvSpPr>
            <a:spLocks noGrp="1"/>
          </p:cNvSpPr>
          <p:nvPr>
            <p:ph type="title"/>
          </p:nvPr>
        </p:nvSpPr>
        <p:spPr>
          <a:xfrm>
            <a:off x="1170000" y="763200"/>
            <a:ext cx="8244000" cy="1143000"/>
          </a:xfrm>
          <a:prstGeom prst="rect">
            <a:avLst/>
          </a:prstGeom>
        </p:spPr>
        <p:txBody>
          <a:bodyPr lIns="0" anchor="ctr"/>
          <a:lstStyle>
            <a:lvl1pPr algn="l">
              <a:lnSpc>
                <a:spcPts val="3400"/>
              </a:lnSpc>
              <a:defRPr baseline="0"/>
            </a:lvl1pPr>
          </a:lstStyle>
          <a:p>
            <a:r>
              <a:rPr lang="de-DE"/>
              <a:t>Mastertitelformat bearbeiten</a:t>
            </a:r>
            <a:endParaRPr lang="de-DE" dirty="0"/>
          </a:p>
        </p:txBody>
      </p:sp>
      <p:sp>
        <p:nvSpPr>
          <p:cNvPr id="9" name="Foliennummernplatzhalter 5"/>
          <p:cNvSpPr txBox="1">
            <a:spLocks/>
          </p:cNvSpPr>
          <p:nvPr userDrawn="1"/>
        </p:nvSpPr>
        <p:spPr>
          <a:xfrm>
            <a:off x="9428360" y="692720"/>
            <a:ext cx="565200" cy="216000"/>
          </a:xfrm>
          <a:prstGeom prst="rect">
            <a:avLst/>
          </a:prstGeom>
        </p:spPr>
        <p:txBody>
          <a:bodyPr/>
          <a:lstStyle>
            <a:defPPr>
              <a:defRPr lang="de-DE"/>
            </a:defPPr>
            <a:lvl1pPr marL="0" algn="l" defTabSz="914400" rtl="0" eaLnBrk="1" latinLnBrk="0" hangingPunct="1">
              <a:defRPr lang="de-DE" sz="1000" b="1" kern="1200" smtClean="0">
                <a:solidFill>
                  <a:schemeClr val="tx1"/>
                </a:solidFill>
                <a:latin typeface="CorpoS"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1F67A26-C247-4413-84BC-88CC455C7C23}" type="slidenum">
              <a:rPr sz="900">
                <a:solidFill>
                  <a:prstClr val="black"/>
                </a:solidFill>
                <a:latin typeface="CorpoSSC" pitchFamily="2" charset="0"/>
              </a:rPr>
              <a:pPr/>
              <a:t>‹Nr.›</a:t>
            </a:fld>
            <a:endParaRPr sz="900" dirty="0">
              <a:solidFill>
                <a:prstClr val="black"/>
              </a:solidFill>
              <a:latin typeface="CorpoSSC" pitchFamily="2" charset="0"/>
            </a:endParaRPr>
          </a:p>
        </p:txBody>
      </p:sp>
    </p:spTree>
    <p:extLst>
      <p:ext uri="{BB962C8B-B14F-4D97-AF65-F5344CB8AC3E}">
        <p14:creationId xmlns:p14="http://schemas.microsoft.com/office/powerpoint/2010/main" val="292199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ür Diagramme und Grafiken">
    <p:spTree>
      <p:nvGrpSpPr>
        <p:cNvPr id="1" name=""/>
        <p:cNvGrpSpPr/>
        <p:nvPr/>
      </p:nvGrpSpPr>
      <p:grpSpPr>
        <a:xfrm>
          <a:off x="0" y="0"/>
          <a:ext cx="0" cy="0"/>
          <a:chOff x="0" y="0"/>
          <a:chExt cx="0" cy="0"/>
        </a:xfrm>
      </p:grpSpPr>
      <p:sp>
        <p:nvSpPr>
          <p:cNvPr id="26" name="Textplatzhalter 14"/>
          <p:cNvSpPr>
            <a:spLocks noGrp="1"/>
          </p:cNvSpPr>
          <p:nvPr>
            <p:ph type="body" sz="quarter" idx="12" hasCustomPrompt="1"/>
          </p:nvPr>
        </p:nvSpPr>
        <p:spPr>
          <a:xfrm>
            <a:off x="7113600" y="5986970"/>
            <a:ext cx="2628000" cy="464230"/>
          </a:xfrm>
          <a:prstGeom prst="rect">
            <a:avLst/>
          </a:prstGeom>
        </p:spPr>
        <p:txBody>
          <a:bodyPr lIns="0" rIns="0" anchor="b" anchorCtr="0">
            <a:spAutoFit/>
          </a:bodyPr>
          <a:lstStyle>
            <a:lvl1pPr algn="r">
              <a:lnSpc>
                <a:spcPts val="1300"/>
              </a:lnSpc>
              <a:spcBef>
                <a:spcPts val="0"/>
              </a:spcBef>
              <a:spcAft>
                <a:spcPts val="300"/>
              </a:spcAft>
              <a:defRPr sz="1100"/>
            </a:lvl1pPr>
          </a:lstStyle>
          <a:p>
            <a:pPr lvl="0"/>
            <a:r>
              <a:rPr lang="de-DE" dirty="0"/>
              <a:t>Quelle:</a:t>
            </a:r>
          </a:p>
          <a:p>
            <a:pPr lvl="0"/>
            <a:r>
              <a:rPr lang="de-DE" dirty="0"/>
              <a:t>Stand: Monat Jahr</a:t>
            </a:r>
          </a:p>
        </p:txBody>
      </p:sp>
      <p:sp>
        <p:nvSpPr>
          <p:cNvPr id="27" name="Textplatzhalter 14"/>
          <p:cNvSpPr>
            <a:spLocks noGrp="1"/>
          </p:cNvSpPr>
          <p:nvPr>
            <p:ph type="body" sz="quarter" idx="13" hasCustomPrompt="1"/>
          </p:nvPr>
        </p:nvSpPr>
        <p:spPr>
          <a:xfrm>
            <a:off x="1170000" y="6195600"/>
            <a:ext cx="7315200" cy="259200"/>
          </a:xfrm>
          <a:prstGeom prst="rect">
            <a:avLst/>
          </a:prstGeom>
        </p:spPr>
        <p:txBody>
          <a:bodyPr lIns="0" anchor="b" anchorCtr="0">
            <a:spAutoFit/>
          </a:bodyPr>
          <a:lstStyle>
            <a:lvl1pPr indent="-183600" algn="l">
              <a:lnSpc>
                <a:spcPts val="1300"/>
              </a:lnSpc>
              <a:spcBef>
                <a:spcPts val="0"/>
              </a:spcBef>
              <a:spcAft>
                <a:spcPts val="300"/>
              </a:spcAft>
              <a:tabLst>
                <a:tab pos="183600" algn="l"/>
              </a:tabLst>
              <a:defRPr sz="1100"/>
            </a:lvl1pPr>
          </a:lstStyle>
          <a:p>
            <a:pPr lvl="0"/>
            <a:r>
              <a:rPr lang="de-DE" dirty="0"/>
              <a:t>|1 Fußnote bearbeiten</a:t>
            </a:r>
          </a:p>
        </p:txBody>
      </p:sp>
      <p:sp>
        <p:nvSpPr>
          <p:cNvPr id="3" name="Diagrammplatzhalter 2"/>
          <p:cNvSpPr>
            <a:spLocks noGrp="1"/>
          </p:cNvSpPr>
          <p:nvPr>
            <p:ph type="chart" sz="quarter" idx="14"/>
          </p:nvPr>
        </p:nvSpPr>
        <p:spPr>
          <a:xfrm>
            <a:off x="1170000" y="1980000"/>
            <a:ext cx="8244000" cy="3960000"/>
          </a:xfrm>
          <a:prstGeom prst="rect">
            <a:avLst/>
          </a:prstGeom>
        </p:spPr>
        <p:txBody>
          <a:bodyPr/>
          <a:lstStyle/>
          <a:p>
            <a:r>
              <a:rPr lang="de-DE"/>
              <a:t>Diagramm durch Klicken auf Symbol hinzufügen</a:t>
            </a:r>
            <a:endParaRPr lang="de-DE" dirty="0"/>
          </a:p>
        </p:txBody>
      </p:sp>
      <p:sp>
        <p:nvSpPr>
          <p:cNvPr id="6" name="Line 31"/>
          <p:cNvSpPr>
            <a:spLocks noChangeShapeType="1"/>
          </p:cNvSpPr>
          <p:nvPr userDrawn="1"/>
        </p:nvSpPr>
        <p:spPr bwMode="auto">
          <a:xfrm>
            <a:off x="9417496" y="656712"/>
            <a:ext cx="0" cy="216000"/>
          </a:xfrm>
          <a:prstGeom prst="line">
            <a:avLst/>
          </a:prstGeom>
          <a:noFill/>
          <a:ln w="6350">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black"/>
              </a:solidFill>
              <a:effectLst/>
              <a:uLnTx/>
              <a:uFillTx/>
              <a:latin typeface="Calibri"/>
            </a:endParaRPr>
          </a:p>
        </p:txBody>
      </p:sp>
      <p:sp>
        <p:nvSpPr>
          <p:cNvPr id="7" name="Titel 1"/>
          <p:cNvSpPr>
            <a:spLocks noGrp="1"/>
          </p:cNvSpPr>
          <p:nvPr>
            <p:ph type="title"/>
          </p:nvPr>
        </p:nvSpPr>
        <p:spPr>
          <a:xfrm>
            <a:off x="1170000" y="763200"/>
            <a:ext cx="8244000" cy="1143000"/>
          </a:xfrm>
          <a:prstGeom prst="rect">
            <a:avLst/>
          </a:prstGeom>
        </p:spPr>
        <p:txBody>
          <a:bodyPr lIns="0" anchor="ctr"/>
          <a:lstStyle>
            <a:lvl1pPr algn="ctr">
              <a:lnSpc>
                <a:spcPts val="3400"/>
              </a:lnSpc>
              <a:defRPr baseline="0"/>
            </a:lvl1pPr>
          </a:lstStyle>
          <a:p>
            <a:r>
              <a:rPr lang="de-DE"/>
              <a:t>Mastertitelformat bearbeiten</a:t>
            </a:r>
            <a:endParaRPr lang="de-DE" dirty="0"/>
          </a:p>
        </p:txBody>
      </p:sp>
      <p:sp>
        <p:nvSpPr>
          <p:cNvPr id="8" name="Foliennummernplatzhalter 5"/>
          <p:cNvSpPr txBox="1">
            <a:spLocks/>
          </p:cNvSpPr>
          <p:nvPr userDrawn="1"/>
        </p:nvSpPr>
        <p:spPr>
          <a:xfrm>
            <a:off x="9428360" y="692720"/>
            <a:ext cx="565200" cy="216000"/>
          </a:xfrm>
          <a:prstGeom prst="rect">
            <a:avLst/>
          </a:prstGeom>
        </p:spPr>
        <p:txBody>
          <a:bodyPr/>
          <a:lstStyle>
            <a:defPPr>
              <a:defRPr lang="de-DE"/>
            </a:defPPr>
            <a:lvl1pPr marL="0" algn="l" defTabSz="914400" rtl="0" eaLnBrk="1" latinLnBrk="0" hangingPunct="1">
              <a:defRPr lang="de-DE" sz="1000" b="1" kern="1200" smtClean="0">
                <a:solidFill>
                  <a:schemeClr val="tx1"/>
                </a:solidFill>
                <a:latin typeface="CorpoS"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1F67A26-C247-4413-84BC-88CC455C7C23}" type="slidenum">
              <a:rPr sz="900">
                <a:solidFill>
                  <a:prstClr val="black"/>
                </a:solidFill>
                <a:latin typeface="CorpoSSC" pitchFamily="2" charset="0"/>
              </a:rPr>
              <a:pPr/>
              <a:t>‹Nr.›</a:t>
            </a:fld>
            <a:endParaRPr sz="900" dirty="0">
              <a:solidFill>
                <a:prstClr val="black"/>
              </a:solidFill>
              <a:latin typeface="CorpoSSC" pitchFamily="2" charset="0"/>
            </a:endParaRPr>
          </a:p>
        </p:txBody>
      </p:sp>
    </p:spTree>
    <p:extLst>
      <p:ext uri="{BB962C8B-B14F-4D97-AF65-F5344CB8AC3E}">
        <p14:creationId xmlns:p14="http://schemas.microsoft.com/office/powerpoint/2010/main" val="2688859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R-Deckblatt ohne Fußzeile">
    <p:spTree>
      <p:nvGrpSpPr>
        <p:cNvPr id="1" name=""/>
        <p:cNvGrpSpPr/>
        <p:nvPr/>
      </p:nvGrpSpPr>
      <p:grpSpPr>
        <a:xfrm>
          <a:off x="0" y="0"/>
          <a:ext cx="0" cy="0"/>
          <a:chOff x="0" y="0"/>
          <a:chExt cx="0" cy="0"/>
        </a:xfrm>
      </p:grpSpPr>
      <p:sp>
        <p:nvSpPr>
          <p:cNvPr id="19" name="Inhaltsplatzhalter 2"/>
          <p:cNvSpPr>
            <a:spLocks noGrp="1"/>
          </p:cNvSpPr>
          <p:nvPr>
            <p:ph idx="1"/>
          </p:nvPr>
        </p:nvSpPr>
        <p:spPr>
          <a:xfrm>
            <a:off x="1170000" y="2307771"/>
            <a:ext cx="8262000" cy="4154229"/>
          </a:xfrm>
          <a:prstGeom prst="rect">
            <a:avLst/>
          </a:prstGeom>
        </p:spPr>
        <p:txBody>
          <a:bodyPr lIns="0" tIns="360000">
            <a:noAutofit/>
          </a:bodyPr>
          <a:lstStyle>
            <a:lvl1pPr marL="0" indent="0">
              <a:lnSpc>
                <a:spcPts val="5800"/>
              </a:lnSpc>
              <a:spcBef>
                <a:spcPts val="0"/>
              </a:spcBef>
              <a:spcAft>
                <a:spcPts val="1728"/>
              </a:spcAft>
              <a:buFontTx/>
              <a:buNone/>
              <a:defRPr sz="5000" baseline="0">
                <a:solidFill>
                  <a:srgbClr val="E54800"/>
                </a:solidFill>
                <a:latin typeface="+mj-lt"/>
              </a:defRPr>
            </a:lvl1pPr>
            <a:lvl2pPr marL="0" indent="0">
              <a:buFontTx/>
              <a:buNone/>
              <a:defRPr sz="5000">
                <a:latin typeface="+mj-lt"/>
              </a:defRPr>
            </a:lvl2pPr>
            <a:lvl3pPr marL="0" indent="0">
              <a:buFontTx/>
              <a:buNone/>
              <a:defRPr/>
            </a:lvl3pPr>
            <a:lvl4pPr marL="0" indent="0">
              <a:buFontTx/>
              <a:buNone/>
              <a:defRPr/>
            </a:lvl4pPr>
          </a:lstStyle>
          <a:p>
            <a:pPr lvl="0"/>
            <a:r>
              <a:rPr lang="de-DE" dirty="0"/>
              <a:t>Textmasterformat bearbeiten</a:t>
            </a:r>
          </a:p>
          <a:p>
            <a:pPr lvl="1"/>
            <a:r>
              <a:rPr lang="de-DE" dirty="0"/>
              <a:t>Zweite Ebene</a:t>
            </a:r>
          </a:p>
        </p:txBody>
      </p:sp>
      <p:sp>
        <p:nvSpPr>
          <p:cNvPr id="20" name="Inhaltsplatzhalter 2"/>
          <p:cNvSpPr>
            <a:spLocks noGrp="1"/>
          </p:cNvSpPr>
          <p:nvPr>
            <p:ph idx="10" hasCustomPrompt="1"/>
          </p:nvPr>
        </p:nvSpPr>
        <p:spPr>
          <a:xfrm>
            <a:off x="0" y="1943464"/>
            <a:ext cx="9903600" cy="360000"/>
          </a:xfrm>
          <a:prstGeom prst="rect">
            <a:avLst/>
          </a:prstGeom>
          <a:solidFill>
            <a:srgbClr val="E1E1BE"/>
          </a:solidFill>
        </p:spPr>
        <p:txBody>
          <a:bodyPr wrap="none" lIns="90000">
            <a:noAutofit/>
          </a:bodyPr>
          <a:lstStyle>
            <a:lvl1pPr marL="1080000" indent="0">
              <a:lnSpc>
                <a:spcPts val="1900"/>
              </a:lnSpc>
              <a:spcBef>
                <a:spcPts val="0"/>
              </a:spcBef>
              <a:buFontTx/>
              <a:buNone/>
              <a:defRPr lang="de-DE" sz="800" b="0" i="0" kern="1200" cap="all" spc="160" baseline="0" dirty="0" smtClean="0">
                <a:solidFill>
                  <a:prstClr val="black"/>
                </a:solidFill>
                <a:latin typeface="CorpoSExtBol" pitchFamily="2" charset="0"/>
                <a:ea typeface="+mn-ea"/>
                <a:cs typeface="+mn-cs"/>
              </a:defRPr>
            </a:lvl1pPr>
            <a:lvl2pPr marL="0" indent="-266700">
              <a:buFont typeface="CorpoS" pitchFamily="2" charset="0"/>
              <a:buChar char="_"/>
              <a:defRPr sz="2600"/>
            </a:lvl2pPr>
          </a:lstStyle>
          <a:p>
            <a:pPr lvl="0"/>
            <a:r>
              <a:rPr lang="de-DE" dirty="0"/>
              <a:t>text durch klicken hinzufügen (z. b.: berlin I </a:t>
            </a:r>
            <a:r>
              <a:rPr lang="de-DE" dirty="0" err="1"/>
              <a:t>köln</a:t>
            </a:r>
            <a:r>
              <a:rPr lang="de-DE" dirty="0"/>
              <a:t>   </a:t>
            </a:r>
            <a:r>
              <a:rPr lang="de-DE" dirty="0" err="1"/>
              <a:t>november</a:t>
            </a:r>
            <a:r>
              <a:rPr lang="de-DE" dirty="0"/>
              <a:t>   2013)</a:t>
            </a:r>
          </a:p>
        </p:txBody>
      </p:sp>
      <p:sp>
        <p:nvSpPr>
          <p:cNvPr id="25" name="Line 21"/>
          <p:cNvSpPr>
            <a:spLocks noChangeShapeType="1"/>
          </p:cNvSpPr>
          <p:nvPr userDrawn="1"/>
        </p:nvSpPr>
        <p:spPr bwMode="auto">
          <a:xfrm>
            <a:off x="3900000" y="647701"/>
            <a:ext cx="0" cy="1223963"/>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Text Box 38"/>
          <p:cNvSpPr txBox="1">
            <a:spLocks noChangeArrowheads="1"/>
          </p:cNvSpPr>
          <p:nvPr userDrawn="1"/>
        </p:nvSpPr>
        <p:spPr bwMode="auto">
          <a:xfrm>
            <a:off x="3898768" y="785813"/>
            <a:ext cx="4412016" cy="666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0" rIns="0" bIns="0">
            <a:spAutoFit/>
          </a:bodyPr>
          <a:lstStyle>
            <a:lvl1pPr defTabSz="863600" eaLnBrk="0" hangingPunct="0">
              <a:defRPr sz="1000">
                <a:solidFill>
                  <a:schemeClr val="tx1"/>
                </a:solidFill>
                <a:latin typeface="CorpoS" pitchFamily="2" charset="0"/>
              </a:defRPr>
            </a:lvl1pPr>
            <a:lvl2pPr marL="742950" indent="-285750" defTabSz="863600" eaLnBrk="0" hangingPunct="0">
              <a:defRPr sz="1000">
                <a:solidFill>
                  <a:schemeClr val="tx1"/>
                </a:solidFill>
                <a:latin typeface="CorpoS" pitchFamily="2" charset="0"/>
              </a:defRPr>
            </a:lvl2pPr>
            <a:lvl3pPr marL="1143000" indent="-228600" defTabSz="863600" eaLnBrk="0" hangingPunct="0">
              <a:defRPr sz="1000">
                <a:solidFill>
                  <a:schemeClr val="tx1"/>
                </a:solidFill>
                <a:latin typeface="CorpoS" pitchFamily="2" charset="0"/>
              </a:defRPr>
            </a:lvl3pPr>
            <a:lvl4pPr marL="1600200" indent="-228600" defTabSz="863600" eaLnBrk="0" hangingPunct="0">
              <a:defRPr sz="1000">
                <a:solidFill>
                  <a:schemeClr val="tx1"/>
                </a:solidFill>
                <a:latin typeface="CorpoS" pitchFamily="2" charset="0"/>
              </a:defRPr>
            </a:lvl4pPr>
            <a:lvl5pPr marL="2057400" indent="-228600" defTabSz="863600" eaLnBrk="0" hangingPunct="0">
              <a:defRPr sz="1000">
                <a:solidFill>
                  <a:schemeClr val="tx1"/>
                </a:solidFill>
                <a:latin typeface="CorpoS" pitchFamily="2" charset="0"/>
              </a:defRPr>
            </a:lvl5pPr>
            <a:lvl6pPr marL="2514600" indent="-228600" defTabSz="863600" eaLnBrk="0" fontAlgn="base" hangingPunct="0">
              <a:spcBef>
                <a:spcPct val="0"/>
              </a:spcBef>
              <a:spcAft>
                <a:spcPct val="0"/>
              </a:spcAft>
              <a:defRPr sz="1000">
                <a:solidFill>
                  <a:schemeClr val="tx1"/>
                </a:solidFill>
                <a:latin typeface="CorpoS" pitchFamily="2" charset="0"/>
              </a:defRPr>
            </a:lvl6pPr>
            <a:lvl7pPr marL="2971800" indent="-228600" defTabSz="863600" eaLnBrk="0" fontAlgn="base" hangingPunct="0">
              <a:spcBef>
                <a:spcPct val="0"/>
              </a:spcBef>
              <a:spcAft>
                <a:spcPct val="0"/>
              </a:spcAft>
              <a:defRPr sz="1000">
                <a:solidFill>
                  <a:schemeClr val="tx1"/>
                </a:solidFill>
                <a:latin typeface="CorpoS" pitchFamily="2" charset="0"/>
              </a:defRPr>
            </a:lvl7pPr>
            <a:lvl8pPr marL="3429000" indent="-228600" defTabSz="863600" eaLnBrk="0" fontAlgn="base" hangingPunct="0">
              <a:spcBef>
                <a:spcPct val="0"/>
              </a:spcBef>
              <a:spcAft>
                <a:spcPct val="0"/>
              </a:spcAft>
              <a:defRPr sz="1000">
                <a:solidFill>
                  <a:schemeClr val="tx1"/>
                </a:solidFill>
                <a:latin typeface="CorpoS" pitchFamily="2" charset="0"/>
              </a:defRPr>
            </a:lvl8pPr>
            <a:lvl9pPr marL="3886200" indent="-228600" defTabSz="863600" eaLnBrk="0" fontAlgn="base" hangingPunct="0">
              <a:spcBef>
                <a:spcPct val="0"/>
              </a:spcBef>
              <a:spcAft>
                <a:spcPct val="0"/>
              </a:spcAft>
              <a:defRPr sz="1000">
                <a:solidFill>
                  <a:schemeClr val="tx1"/>
                </a:solidFill>
                <a:latin typeface="CorpoS" pitchFamily="2" charset="0"/>
              </a:defRPr>
            </a:lvl9pPr>
          </a:lstStyle>
          <a:p>
            <a:pPr eaLnBrk="1" hangingPunct="1">
              <a:lnSpc>
                <a:spcPts val="1300"/>
              </a:lnSpc>
            </a:pPr>
            <a:r>
              <a:rPr lang="de-DE" altLang="de-DE" sz="1100" b="1" spc="200" baseline="0" dirty="0">
                <a:latin typeface="CorpoSSC" pitchFamily="2" charset="0"/>
              </a:rPr>
              <a:t>der</a:t>
            </a:r>
            <a:r>
              <a:rPr lang="de-DE" altLang="de-DE" sz="1100" b="1" kern="0" spc="150" baseline="0" dirty="0">
                <a:latin typeface="CorpoSSC" pitchFamily="2" charset="0"/>
              </a:rPr>
              <a:t> </a:t>
            </a:r>
            <a:r>
              <a:rPr lang="de-DE" altLang="de-DE" sz="1100" b="1" spc="200" baseline="0" dirty="0">
                <a:latin typeface="CorpoSSC" pitchFamily="2" charset="0"/>
              </a:rPr>
              <a:t>wissenschaftsrat</a:t>
            </a:r>
            <a:r>
              <a:rPr lang="de-DE" altLang="de-DE" sz="1100" b="1" kern="0" spc="0" baseline="0" dirty="0">
                <a:latin typeface="CorpoSSC" pitchFamily="2" charset="0"/>
              </a:rPr>
              <a:t> </a:t>
            </a:r>
            <a:r>
              <a:rPr lang="de-DE" altLang="de-DE" sz="1100" b="1" spc="200" baseline="0" dirty="0">
                <a:latin typeface="CorpoSSC" pitchFamily="2" charset="0"/>
              </a:rPr>
              <a:t>berät</a:t>
            </a:r>
            <a:r>
              <a:rPr lang="de-DE" altLang="de-DE" sz="1100" b="1" spc="0" baseline="0" dirty="0">
                <a:latin typeface="CorpoSSC" pitchFamily="2" charset="0"/>
              </a:rPr>
              <a:t> </a:t>
            </a:r>
            <a:r>
              <a:rPr lang="de-DE" altLang="de-DE" sz="1100" b="1" spc="200" baseline="0" dirty="0">
                <a:latin typeface="CorpoSSC" pitchFamily="2" charset="0"/>
              </a:rPr>
              <a:t>die</a:t>
            </a:r>
            <a:r>
              <a:rPr lang="de-DE" altLang="de-DE" sz="1100" b="1" spc="0" baseline="0" dirty="0">
                <a:latin typeface="CorpoSSC" pitchFamily="2" charset="0"/>
              </a:rPr>
              <a:t> </a:t>
            </a:r>
            <a:r>
              <a:rPr lang="de-DE" altLang="de-DE" sz="1100" b="1" spc="200" baseline="0" dirty="0" err="1">
                <a:latin typeface="CorpoSSC" pitchFamily="2" charset="0"/>
              </a:rPr>
              <a:t>bundesregierung</a:t>
            </a:r>
            <a:br>
              <a:rPr lang="de-DE" altLang="de-DE" sz="1100" b="1" spc="150" baseline="0" dirty="0">
                <a:latin typeface="CorpoSSC" pitchFamily="2" charset="0"/>
              </a:rPr>
            </a:br>
            <a:r>
              <a:rPr lang="de-DE" altLang="de-DE" sz="1100" b="1" spc="200" baseline="0" dirty="0">
                <a:latin typeface="CorpoSSC" pitchFamily="2" charset="0"/>
              </a:rPr>
              <a:t>und</a:t>
            </a:r>
            <a:r>
              <a:rPr lang="de-DE" altLang="de-DE" sz="1100" b="1" spc="0" baseline="0" dirty="0">
                <a:latin typeface="CorpoSSC" pitchFamily="2" charset="0"/>
              </a:rPr>
              <a:t> </a:t>
            </a:r>
            <a:r>
              <a:rPr lang="de-DE" altLang="de-DE" sz="1100" b="1" spc="200" baseline="0" dirty="0">
                <a:latin typeface="CorpoSSC" pitchFamily="2" charset="0"/>
              </a:rPr>
              <a:t>die</a:t>
            </a:r>
            <a:r>
              <a:rPr lang="de-DE" altLang="de-DE" sz="1100" b="1" spc="0" baseline="0" dirty="0">
                <a:latin typeface="CorpoSSC" pitchFamily="2" charset="0"/>
              </a:rPr>
              <a:t> </a:t>
            </a:r>
            <a:r>
              <a:rPr lang="de-DE" altLang="de-DE" sz="1100" b="1" spc="200" baseline="0" dirty="0" err="1">
                <a:latin typeface="CorpoSSC" pitchFamily="2" charset="0"/>
              </a:rPr>
              <a:t>regierungen</a:t>
            </a:r>
            <a:r>
              <a:rPr lang="de-DE" altLang="de-DE" sz="1100" b="1" spc="0" baseline="0" dirty="0">
                <a:latin typeface="CorpoSSC" pitchFamily="2" charset="0"/>
              </a:rPr>
              <a:t> </a:t>
            </a:r>
            <a:r>
              <a:rPr lang="de-DE" altLang="de-DE" sz="1100" b="1" spc="200" baseline="0" dirty="0">
                <a:latin typeface="CorpoSSC" pitchFamily="2" charset="0"/>
              </a:rPr>
              <a:t>der</a:t>
            </a:r>
            <a:r>
              <a:rPr lang="de-DE" altLang="de-DE" sz="1100" b="1" spc="0" baseline="0" dirty="0">
                <a:latin typeface="CorpoSSC" pitchFamily="2" charset="0"/>
              </a:rPr>
              <a:t> </a:t>
            </a:r>
            <a:r>
              <a:rPr lang="de-DE" altLang="de-DE" sz="1100" b="1" spc="200" baseline="0" dirty="0" err="1">
                <a:latin typeface="CorpoSSC" pitchFamily="2" charset="0"/>
              </a:rPr>
              <a:t>länder</a:t>
            </a:r>
            <a:r>
              <a:rPr lang="de-DE" altLang="de-DE" sz="1100" b="1" spc="0" baseline="0" dirty="0">
                <a:latin typeface="CorpoSSC" pitchFamily="2" charset="0"/>
              </a:rPr>
              <a:t> </a:t>
            </a:r>
            <a:r>
              <a:rPr lang="de-DE" altLang="de-DE" sz="1100" b="1" spc="200" baseline="0" dirty="0">
                <a:latin typeface="CorpoSSC" pitchFamily="2" charset="0"/>
              </a:rPr>
              <a:t>in</a:t>
            </a:r>
            <a:r>
              <a:rPr lang="de-DE" altLang="de-DE" sz="1100" b="1" spc="0" baseline="0" dirty="0">
                <a:latin typeface="CorpoSSC" pitchFamily="2" charset="0"/>
              </a:rPr>
              <a:t> </a:t>
            </a:r>
            <a:r>
              <a:rPr lang="de-DE" altLang="de-DE" sz="1100" b="1" spc="200" baseline="0" dirty="0">
                <a:latin typeface="CorpoSSC" pitchFamily="2" charset="0"/>
              </a:rPr>
              <a:t>fragen</a:t>
            </a:r>
            <a:r>
              <a:rPr lang="de-DE" altLang="de-DE" sz="1100" b="1" spc="0" baseline="0" dirty="0">
                <a:latin typeface="CorpoSSC" pitchFamily="2" charset="0"/>
              </a:rPr>
              <a:t> </a:t>
            </a:r>
            <a:r>
              <a:rPr lang="de-DE" altLang="de-DE" sz="1100" b="1" spc="200" baseline="0" dirty="0">
                <a:latin typeface="CorpoSSC" pitchFamily="2" charset="0"/>
              </a:rPr>
              <a:t>der</a:t>
            </a:r>
            <a:r>
              <a:rPr lang="de-DE" altLang="de-DE" sz="1100" b="1" spc="150" baseline="0" dirty="0">
                <a:latin typeface="CorpoSSC" pitchFamily="2" charset="0"/>
              </a:rPr>
              <a:t> </a:t>
            </a:r>
            <a:br>
              <a:rPr lang="de-DE" altLang="de-DE" sz="1100" b="1" spc="150" baseline="0" dirty="0">
                <a:latin typeface="CorpoSSC" pitchFamily="2" charset="0"/>
              </a:rPr>
            </a:br>
            <a:r>
              <a:rPr lang="de-DE" altLang="de-DE" sz="1100" b="1" spc="200" baseline="0" dirty="0">
                <a:latin typeface="CorpoSSC" pitchFamily="2" charset="0"/>
              </a:rPr>
              <a:t>inhaltlichen</a:t>
            </a:r>
            <a:r>
              <a:rPr lang="de-DE" altLang="de-DE" sz="1100" b="1" spc="0" baseline="0" dirty="0">
                <a:latin typeface="CorpoSSC" pitchFamily="2" charset="0"/>
              </a:rPr>
              <a:t> </a:t>
            </a:r>
            <a:r>
              <a:rPr lang="de-DE" altLang="de-DE" sz="1100" b="1" spc="200" baseline="0" dirty="0">
                <a:latin typeface="CorpoSSC" pitchFamily="2" charset="0"/>
              </a:rPr>
              <a:t>und</a:t>
            </a:r>
            <a:r>
              <a:rPr lang="de-DE" altLang="de-DE" sz="1100" b="1" spc="0" baseline="0" dirty="0">
                <a:latin typeface="CorpoSSC" pitchFamily="2" charset="0"/>
              </a:rPr>
              <a:t> </a:t>
            </a:r>
            <a:r>
              <a:rPr lang="de-DE" altLang="de-DE" sz="1100" b="1" spc="200" baseline="0" dirty="0">
                <a:latin typeface="CorpoSSC" pitchFamily="2" charset="0"/>
              </a:rPr>
              <a:t>strukturellen</a:t>
            </a:r>
            <a:r>
              <a:rPr lang="de-DE" altLang="de-DE" sz="1100" b="1" spc="0" baseline="0" dirty="0">
                <a:latin typeface="CorpoSSC" pitchFamily="2" charset="0"/>
              </a:rPr>
              <a:t> </a:t>
            </a:r>
            <a:r>
              <a:rPr lang="de-DE" altLang="de-DE" sz="1100" b="1" spc="200" baseline="0" dirty="0" err="1">
                <a:latin typeface="CorpoSSC" pitchFamily="2" charset="0"/>
              </a:rPr>
              <a:t>entwicklung</a:t>
            </a:r>
            <a:r>
              <a:rPr lang="de-DE" altLang="de-DE" sz="1100" b="1" spc="200" baseline="0" dirty="0">
                <a:latin typeface="CorpoSSC" pitchFamily="2" charset="0"/>
              </a:rPr>
              <a:t> der</a:t>
            </a:r>
            <a:br>
              <a:rPr lang="de-DE" altLang="de-DE" sz="1100" b="1" spc="200" baseline="0" dirty="0">
                <a:latin typeface="CorpoSSC" pitchFamily="2" charset="0"/>
              </a:rPr>
            </a:br>
            <a:r>
              <a:rPr lang="de-DE" altLang="de-DE" sz="1100" b="1" spc="200" baseline="0" dirty="0" err="1">
                <a:latin typeface="CorpoSSC" pitchFamily="2" charset="0"/>
              </a:rPr>
              <a:t>hochschulen</a:t>
            </a:r>
            <a:r>
              <a:rPr lang="de-DE" altLang="de-DE" sz="1100" b="1" spc="150" baseline="0" dirty="0">
                <a:latin typeface="CorpoSSC" pitchFamily="2" charset="0"/>
              </a:rPr>
              <a:t>,</a:t>
            </a:r>
            <a:r>
              <a:rPr lang="de-DE" altLang="de-DE" sz="1100" b="1" spc="0" baseline="0" dirty="0">
                <a:latin typeface="CorpoSSC" pitchFamily="2" charset="0"/>
              </a:rPr>
              <a:t> </a:t>
            </a:r>
            <a:r>
              <a:rPr lang="de-DE" altLang="de-DE" sz="1100" b="1" spc="200" baseline="0" dirty="0">
                <a:latin typeface="CorpoSSC" pitchFamily="2" charset="0"/>
              </a:rPr>
              <a:t>der</a:t>
            </a:r>
            <a:r>
              <a:rPr lang="de-DE" altLang="de-DE" sz="1100" b="1" spc="0" baseline="0" dirty="0">
                <a:latin typeface="CorpoSSC" pitchFamily="2" charset="0"/>
              </a:rPr>
              <a:t> </a:t>
            </a:r>
            <a:r>
              <a:rPr lang="de-DE" altLang="de-DE" sz="1100" b="1" spc="200" baseline="0" dirty="0" err="1">
                <a:latin typeface="CorpoSSC" pitchFamily="2" charset="0"/>
              </a:rPr>
              <a:t>wissenschaft</a:t>
            </a:r>
            <a:r>
              <a:rPr lang="de-DE" altLang="de-DE" sz="1100" b="1" spc="0" baseline="0" dirty="0">
                <a:latin typeface="CorpoSSC" pitchFamily="2" charset="0"/>
              </a:rPr>
              <a:t> </a:t>
            </a:r>
            <a:r>
              <a:rPr lang="de-DE" altLang="de-DE" sz="1100" b="1" spc="200" baseline="0" dirty="0">
                <a:latin typeface="CorpoSSC" pitchFamily="2" charset="0"/>
              </a:rPr>
              <a:t>und</a:t>
            </a:r>
            <a:r>
              <a:rPr lang="de-DE" altLang="de-DE" sz="1100" b="1" spc="0" baseline="0" dirty="0">
                <a:latin typeface="CorpoSSC" pitchFamily="2" charset="0"/>
              </a:rPr>
              <a:t> </a:t>
            </a:r>
            <a:r>
              <a:rPr lang="de-DE" altLang="de-DE" sz="1100" b="1" spc="200" baseline="0" dirty="0">
                <a:latin typeface="CorpoSSC" pitchFamily="2" charset="0"/>
              </a:rPr>
              <a:t>der</a:t>
            </a:r>
            <a:r>
              <a:rPr lang="de-DE" altLang="de-DE" sz="1100" b="1" spc="0" baseline="0" dirty="0">
                <a:latin typeface="CorpoSSC" pitchFamily="2" charset="0"/>
              </a:rPr>
              <a:t> </a:t>
            </a:r>
            <a:r>
              <a:rPr lang="de-DE" altLang="de-DE" sz="1100" b="1" spc="200" baseline="0" dirty="0" err="1">
                <a:latin typeface="CorpoSSC" pitchFamily="2" charset="0"/>
              </a:rPr>
              <a:t>forschung</a:t>
            </a:r>
            <a:r>
              <a:rPr lang="de-DE" altLang="de-DE" sz="1100" b="1" spc="150" baseline="0" dirty="0">
                <a:latin typeface="CorpoSSC" pitchFamily="2" charset="0"/>
              </a:rPr>
              <a:t>.</a:t>
            </a:r>
          </a:p>
        </p:txBody>
      </p:sp>
    </p:spTree>
    <p:extLst>
      <p:ext uri="{BB962C8B-B14F-4D97-AF65-F5344CB8AC3E}">
        <p14:creationId xmlns:p14="http://schemas.microsoft.com/office/powerpoint/2010/main" val="9819173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 Box 29"/>
          <p:cNvSpPr txBox="1">
            <a:spLocks noChangeArrowheads="1"/>
          </p:cNvSpPr>
          <p:nvPr userDrawn="1"/>
        </p:nvSpPr>
        <p:spPr bwMode="auto">
          <a:xfrm>
            <a:off x="1148758" y="-31749"/>
            <a:ext cx="862619"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63600" eaLnBrk="0" hangingPunct="0">
              <a:defRPr sz="1000">
                <a:solidFill>
                  <a:schemeClr val="tx1"/>
                </a:solidFill>
                <a:latin typeface="CorpoS" pitchFamily="2" charset="0"/>
              </a:defRPr>
            </a:lvl1pPr>
            <a:lvl2pPr marL="742950" indent="-285750" defTabSz="863600" eaLnBrk="0" hangingPunct="0">
              <a:defRPr sz="1000">
                <a:solidFill>
                  <a:schemeClr val="tx1"/>
                </a:solidFill>
                <a:latin typeface="CorpoS" pitchFamily="2" charset="0"/>
              </a:defRPr>
            </a:lvl2pPr>
            <a:lvl3pPr marL="1143000" indent="-228600" defTabSz="863600" eaLnBrk="0" hangingPunct="0">
              <a:defRPr sz="1000">
                <a:solidFill>
                  <a:schemeClr val="tx1"/>
                </a:solidFill>
                <a:latin typeface="CorpoS" pitchFamily="2" charset="0"/>
              </a:defRPr>
            </a:lvl3pPr>
            <a:lvl4pPr marL="1600200" indent="-228600" defTabSz="863600" eaLnBrk="0" hangingPunct="0">
              <a:defRPr sz="1000">
                <a:solidFill>
                  <a:schemeClr val="tx1"/>
                </a:solidFill>
                <a:latin typeface="CorpoS" pitchFamily="2" charset="0"/>
              </a:defRPr>
            </a:lvl4pPr>
            <a:lvl5pPr marL="2057400" indent="-228600" defTabSz="863600" eaLnBrk="0" hangingPunct="0">
              <a:defRPr sz="1000">
                <a:solidFill>
                  <a:schemeClr val="tx1"/>
                </a:solidFill>
                <a:latin typeface="CorpoS" pitchFamily="2" charset="0"/>
              </a:defRPr>
            </a:lvl5pPr>
            <a:lvl6pPr marL="2514600" indent="-228600" defTabSz="863600" eaLnBrk="0" fontAlgn="base" hangingPunct="0">
              <a:spcBef>
                <a:spcPct val="0"/>
              </a:spcBef>
              <a:spcAft>
                <a:spcPct val="0"/>
              </a:spcAft>
              <a:defRPr sz="1000">
                <a:solidFill>
                  <a:schemeClr val="tx1"/>
                </a:solidFill>
                <a:latin typeface="CorpoS" pitchFamily="2" charset="0"/>
              </a:defRPr>
            </a:lvl6pPr>
            <a:lvl7pPr marL="2971800" indent="-228600" defTabSz="863600" eaLnBrk="0" fontAlgn="base" hangingPunct="0">
              <a:spcBef>
                <a:spcPct val="0"/>
              </a:spcBef>
              <a:spcAft>
                <a:spcPct val="0"/>
              </a:spcAft>
              <a:defRPr sz="1000">
                <a:solidFill>
                  <a:schemeClr val="tx1"/>
                </a:solidFill>
                <a:latin typeface="CorpoS" pitchFamily="2" charset="0"/>
              </a:defRPr>
            </a:lvl7pPr>
            <a:lvl8pPr marL="3429000" indent="-228600" defTabSz="863600" eaLnBrk="0" fontAlgn="base" hangingPunct="0">
              <a:spcBef>
                <a:spcPct val="0"/>
              </a:spcBef>
              <a:spcAft>
                <a:spcPct val="0"/>
              </a:spcAft>
              <a:defRPr sz="1000">
                <a:solidFill>
                  <a:schemeClr val="tx1"/>
                </a:solidFill>
                <a:latin typeface="CorpoS" pitchFamily="2" charset="0"/>
              </a:defRPr>
            </a:lvl8pPr>
            <a:lvl9pPr marL="3886200" indent="-228600" defTabSz="863600" eaLnBrk="0" fontAlgn="base" hangingPunct="0">
              <a:spcBef>
                <a:spcPct val="0"/>
              </a:spcBef>
              <a:spcAft>
                <a:spcPct val="0"/>
              </a:spcAft>
              <a:defRPr sz="1000">
                <a:solidFill>
                  <a:schemeClr val="tx1"/>
                </a:solidFill>
                <a:latin typeface="CorpoS" pitchFamily="2" charset="0"/>
              </a:defRPr>
            </a:lvl9pPr>
          </a:lstStyle>
          <a:p>
            <a:pPr eaLnBrk="1" hangingPunct="1">
              <a:spcBef>
                <a:spcPct val="50000"/>
              </a:spcBef>
            </a:pPr>
            <a:r>
              <a:rPr lang="de-DE" altLang="de-DE" sz="4600" b="1" dirty="0" err="1">
                <a:latin typeface="CorpoSSC" pitchFamily="2" charset="0"/>
              </a:rPr>
              <a:t>wr</a:t>
            </a:r>
            <a:endParaRPr lang="de-DE" altLang="de-DE" sz="4600" b="1" dirty="0">
              <a:latin typeface="CorpoSSC" pitchFamily="2" charset="0"/>
            </a:endParaRPr>
          </a:p>
        </p:txBody>
      </p:sp>
      <p:sp>
        <p:nvSpPr>
          <p:cNvPr id="6" name="Line 30"/>
          <p:cNvSpPr>
            <a:spLocks noChangeShapeType="1"/>
          </p:cNvSpPr>
          <p:nvPr userDrawn="1"/>
        </p:nvSpPr>
        <p:spPr bwMode="auto">
          <a:xfrm>
            <a:off x="1170000" y="647701"/>
            <a:ext cx="8568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 name="Line 31"/>
          <p:cNvSpPr>
            <a:spLocks noChangeShapeType="1"/>
          </p:cNvSpPr>
          <p:nvPr userDrawn="1"/>
        </p:nvSpPr>
        <p:spPr bwMode="auto">
          <a:xfrm>
            <a:off x="7920000" y="215901"/>
            <a:ext cx="0" cy="43180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Text Box 32"/>
          <p:cNvSpPr txBox="1">
            <a:spLocks noChangeArrowheads="1"/>
          </p:cNvSpPr>
          <p:nvPr userDrawn="1"/>
        </p:nvSpPr>
        <p:spPr bwMode="auto">
          <a:xfrm>
            <a:off x="7920000" y="163514"/>
            <a:ext cx="1725383"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0" rIns="0" bIns="0">
            <a:spAutoFit/>
          </a:bodyPr>
          <a:lstStyle>
            <a:lvl1pPr defTabSz="863600" eaLnBrk="0" hangingPunct="0">
              <a:defRPr sz="1000">
                <a:solidFill>
                  <a:schemeClr val="tx1"/>
                </a:solidFill>
                <a:latin typeface="CorpoS" pitchFamily="2" charset="0"/>
              </a:defRPr>
            </a:lvl1pPr>
            <a:lvl2pPr marL="742950" indent="-285750" defTabSz="863600" eaLnBrk="0" hangingPunct="0">
              <a:defRPr sz="1000">
                <a:solidFill>
                  <a:schemeClr val="tx1"/>
                </a:solidFill>
                <a:latin typeface="CorpoS" pitchFamily="2" charset="0"/>
              </a:defRPr>
            </a:lvl2pPr>
            <a:lvl3pPr marL="1143000" indent="-228600" defTabSz="863600" eaLnBrk="0" hangingPunct="0">
              <a:defRPr sz="1000">
                <a:solidFill>
                  <a:schemeClr val="tx1"/>
                </a:solidFill>
                <a:latin typeface="CorpoS" pitchFamily="2" charset="0"/>
              </a:defRPr>
            </a:lvl3pPr>
            <a:lvl4pPr marL="1600200" indent="-228600" defTabSz="863600" eaLnBrk="0" hangingPunct="0">
              <a:defRPr sz="1000">
                <a:solidFill>
                  <a:schemeClr val="tx1"/>
                </a:solidFill>
                <a:latin typeface="CorpoS" pitchFamily="2" charset="0"/>
              </a:defRPr>
            </a:lvl4pPr>
            <a:lvl5pPr marL="2057400" indent="-228600" defTabSz="863600" eaLnBrk="0" hangingPunct="0">
              <a:defRPr sz="1000">
                <a:solidFill>
                  <a:schemeClr val="tx1"/>
                </a:solidFill>
                <a:latin typeface="CorpoS" pitchFamily="2" charset="0"/>
              </a:defRPr>
            </a:lvl5pPr>
            <a:lvl6pPr marL="2514600" indent="-228600" defTabSz="863600" eaLnBrk="0" fontAlgn="base" hangingPunct="0">
              <a:spcBef>
                <a:spcPct val="0"/>
              </a:spcBef>
              <a:spcAft>
                <a:spcPct val="0"/>
              </a:spcAft>
              <a:defRPr sz="1000">
                <a:solidFill>
                  <a:schemeClr val="tx1"/>
                </a:solidFill>
                <a:latin typeface="CorpoS" pitchFamily="2" charset="0"/>
              </a:defRPr>
            </a:lvl6pPr>
            <a:lvl7pPr marL="2971800" indent="-228600" defTabSz="863600" eaLnBrk="0" fontAlgn="base" hangingPunct="0">
              <a:spcBef>
                <a:spcPct val="0"/>
              </a:spcBef>
              <a:spcAft>
                <a:spcPct val="0"/>
              </a:spcAft>
              <a:defRPr sz="1000">
                <a:solidFill>
                  <a:schemeClr val="tx1"/>
                </a:solidFill>
                <a:latin typeface="CorpoS" pitchFamily="2" charset="0"/>
              </a:defRPr>
            </a:lvl7pPr>
            <a:lvl8pPr marL="3429000" indent="-228600" defTabSz="863600" eaLnBrk="0" fontAlgn="base" hangingPunct="0">
              <a:spcBef>
                <a:spcPct val="0"/>
              </a:spcBef>
              <a:spcAft>
                <a:spcPct val="0"/>
              </a:spcAft>
              <a:defRPr sz="1000">
                <a:solidFill>
                  <a:schemeClr val="tx1"/>
                </a:solidFill>
                <a:latin typeface="CorpoS" pitchFamily="2" charset="0"/>
              </a:defRPr>
            </a:lvl8pPr>
            <a:lvl9pPr marL="3886200" indent="-228600" defTabSz="863600" eaLnBrk="0" fontAlgn="base" hangingPunct="0">
              <a:spcBef>
                <a:spcPct val="0"/>
              </a:spcBef>
              <a:spcAft>
                <a:spcPct val="0"/>
              </a:spcAft>
              <a:defRPr sz="1000">
                <a:solidFill>
                  <a:schemeClr val="tx1"/>
                </a:solidFill>
                <a:latin typeface="CorpoS" pitchFamily="2" charset="0"/>
              </a:defRPr>
            </a:lvl9pPr>
          </a:lstStyle>
          <a:p>
            <a:pPr eaLnBrk="1" hangingPunct="1">
              <a:spcBef>
                <a:spcPct val="50000"/>
              </a:spcBef>
            </a:pPr>
            <a:r>
              <a:rPr lang="de-DE" altLang="de-DE" sz="1100" b="1" dirty="0">
                <a:latin typeface="CorpoSSC" pitchFamily="2" charset="0"/>
              </a:rPr>
              <a:t>w i s </a:t>
            </a:r>
            <a:r>
              <a:rPr lang="de-DE" altLang="de-DE" sz="1100" b="1" dirty="0" err="1">
                <a:latin typeface="CorpoSSC" pitchFamily="2" charset="0"/>
              </a:rPr>
              <a:t>s</a:t>
            </a:r>
            <a:r>
              <a:rPr lang="de-DE" altLang="de-DE" sz="1100" b="1" dirty="0">
                <a:latin typeface="CorpoSSC" pitchFamily="2" charset="0"/>
              </a:rPr>
              <a:t> e n s c h a f t s r a t</a:t>
            </a:r>
          </a:p>
        </p:txBody>
      </p:sp>
      <p:sp>
        <p:nvSpPr>
          <p:cNvPr id="9" name="Fußzeilenplatzhalter 4"/>
          <p:cNvSpPr txBox="1">
            <a:spLocks/>
          </p:cNvSpPr>
          <p:nvPr userDrawn="1"/>
        </p:nvSpPr>
        <p:spPr>
          <a:xfrm>
            <a:off x="1170000" y="6462000"/>
            <a:ext cx="8352000" cy="280800"/>
          </a:xfrm>
          <a:prstGeom prst="rect">
            <a:avLst/>
          </a:prstGeom>
        </p:spPr>
        <p:txBody>
          <a:bodyPr lIns="0" anchor="ctr" anchorCtr="0"/>
          <a:lstStyle>
            <a:defPPr>
              <a:defRPr lang="de-DE"/>
            </a:defPPr>
            <a:lvl1pPr marL="0" algn="l" defTabSz="914400" rtl="0" eaLnBrk="1" latinLnBrk="0" hangingPunct="1">
              <a:defRPr sz="1000" kern="1200">
                <a:solidFill>
                  <a:schemeClr val="tx1"/>
                </a:solidFill>
                <a:latin typeface="CorpoS"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e-DE" sz="1200" spc="20" baseline="0" dirty="0"/>
              <a:t>Professorin Dr. Uta Gaidys| Fachtagung des HVG e.V. | 24 06 2022, Berlin – online 07 10 2022</a:t>
            </a:r>
          </a:p>
        </p:txBody>
      </p:sp>
      <p:sp>
        <p:nvSpPr>
          <p:cNvPr id="10" name="Line 30"/>
          <p:cNvSpPr>
            <a:spLocks noChangeShapeType="1"/>
          </p:cNvSpPr>
          <p:nvPr userDrawn="1"/>
        </p:nvSpPr>
        <p:spPr bwMode="auto">
          <a:xfrm>
            <a:off x="1170000" y="6462000"/>
            <a:ext cx="8568000" cy="0"/>
          </a:xfrm>
          <a:prstGeom prst="line">
            <a:avLst/>
          </a:prstGeom>
          <a:noFill/>
          <a:ln w="6350">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black"/>
              </a:solidFill>
              <a:effectLst/>
              <a:uLnTx/>
              <a:uFillTx/>
              <a:latin typeface="Calibri"/>
            </a:endParaRPr>
          </a:p>
        </p:txBody>
      </p:sp>
    </p:spTree>
    <p:extLst>
      <p:ext uri="{BB962C8B-B14F-4D97-AF65-F5344CB8AC3E}">
        <p14:creationId xmlns:p14="http://schemas.microsoft.com/office/powerpoint/2010/main" val="793895397"/>
      </p:ext>
    </p:extLst>
  </p:cSld>
  <p:clrMap bg1="lt1" tx1="dk1" bg2="lt2" tx2="dk2" accent1="accent1" accent2="accent2" accent3="accent3" accent4="accent4" accent5="accent5" accent6="accent6" hlink="hlink" folHlink="folHlink"/>
  <p:sldLayoutIdLst>
    <p:sldLayoutId id="2147483686" r:id="rId1"/>
    <p:sldLayoutId id="2147483693" r:id="rId2"/>
    <p:sldLayoutId id="2147483695" r:id="rId3"/>
    <p:sldLayoutId id="2147483687" r:id="rId4"/>
  </p:sldLayoutIdLst>
  <p:hf hdr="0" ftr="0" dt="0"/>
  <p:txStyles>
    <p:titleStyle>
      <a:lvl1pPr algn="ctr" defTabSz="914400" rtl="0" eaLnBrk="1" latinLnBrk="0" hangingPunct="1">
        <a:spcBef>
          <a:spcPct val="0"/>
        </a:spcBef>
        <a:buNone/>
        <a:defRPr sz="2800" kern="1200" baseline="0">
          <a:solidFill>
            <a:srgbClr val="E54800"/>
          </a:solidFill>
          <a:latin typeface="+mj-lt"/>
          <a:ea typeface="+mj-ea"/>
          <a:cs typeface="+mj-cs"/>
        </a:defRPr>
      </a:lvl1pPr>
    </p:titleStyle>
    <p:bodyStyle>
      <a:lvl1pPr marL="0" indent="0" algn="l" defTabSz="914400" rtl="0" eaLnBrk="1" latinLnBrk="0" hangingPunct="1">
        <a:lnSpc>
          <a:spcPts val="3500"/>
        </a:lnSpc>
        <a:spcBef>
          <a:spcPct val="20000"/>
        </a:spcBef>
        <a:buFontTx/>
        <a:buNone/>
        <a:defRPr sz="2600" kern="1200">
          <a:solidFill>
            <a:schemeClr val="tx1"/>
          </a:solidFill>
          <a:latin typeface="+mn-lt"/>
          <a:ea typeface="+mn-ea"/>
          <a:cs typeface="+mn-cs"/>
        </a:defRPr>
      </a:lvl1pPr>
      <a:lvl2pPr marL="269875" indent="-269875" algn="l" defTabSz="450000" rtl="0" eaLnBrk="1" latinLnBrk="0" hangingPunct="1">
        <a:lnSpc>
          <a:spcPts val="3500"/>
        </a:lnSpc>
        <a:spcBef>
          <a:spcPct val="20000"/>
        </a:spcBef>
        <a:buFont typeface="CorpoS" pitchFamily="2" charset="0"/>
        <a:buChar char="_"/>
        <a:tabLst/>
        <a:defRPr sz="2600" kern="1200">
          <a:solidFill>
            <a:schemeClr val="tx1"/>
          </a:solidFill>
          <a:latin typeface="+mn-lt"/>
          <a:ea typeface="+mn-ea"/>
          <a:cs typeface="+mn-cs"/>
        </a:defRPr>
      </a:lvl2pPr>
      <a:lvl3pPr marL="449263" indent="-180975" algn="l" defTabSz="914400" rtl="0" eaLnBrk="1" latinLnBrk="0" hangingPunct="1">
        <a:lnSpc>
          <a:spcPts val="2400"/>
        </a:lnSpc>
        <a:spcBef>
          <a:spcPct val="20000"/>
        </a:spcBef>
        <a:buFont typeface="Arial" panose="020B0604020202020204" pitchFamily="34" charset="0"/>
        <a:buChar char="‗"/>
        <a:tabLst/>
        <a:defRPr sz="2000" kern="1200">
          <a:solidFill>
            <a:schemeClr val="tx1"/>
          </a:solidFill>
          <a:latin typeface="+mn-lt"/>
          <a:ea typeface="+mn-ea"/>
          <a:cs typeface="+mn-cs"/>
        </a:defRPr>
      </a:lvl3pPr>
      <a:lvl4pPr marL="630000" indent="-180000" algn="l" defTabSz="914400" rtl="0" eaLnBrk="1" latinLnBrk="0" hangingPunct="1">
        <a:lnSpc>
          <a:spcPts val="2400"/>
        </a:lnSpc>
        <a:spcBef>
          <a:spcPct val="20000"/>
        </a:spcBef>
        <a:buFont typeface="Arial" panose="020B0604020202020204" pitchFamily="34" charset="0"/>
        <a:buChar char="‗"/>
        <a:defRPr sz="2000" kern="1200">
          <a:solidFill>
            <a:schemeClr val="tx1"/>
          </a:solidFill>
          <a:latin typeface="+mn-lt"/>
          <a:ea typeface="+mn-ea"/>
          <a:cs typeface="+mn-cs"/>
        </a:defRPr>
      </a:lvl4pPr>
      <a:lvl5pPr marL="892175" indent="-270000" algn="l" defTabSz="914400" rtl="0" eaLnBrk="1" latinLnBrk="0" hangingPunct="1">
        <a:lnSpc>
          <a:spcPts val="2400"/>
        </a:lnSpc>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 Box 29"/>
          <p:cNvSpPr txBox="1">
            <a:spLocks noChangeArrowheads="1"/>
          </p:cNvSpPr>
          <p:nvPr userDrawn="1"/>
        </p:nvSpPr>
        <p:spPr bwMode="auto">
          <a:xfrm>
            <a:off x="1148758" y="-31749"/>
            <a:ext cx="862619"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63600" eaLnBrk="0" hangingPunct="0">
              <a:defRPr sz="1000">
                <a:solidFill>
                  <a:schemeClr val="tx1"/>
                </a:solidFill>
                <a:latin typeface="CorpoS" pitchFamily="2" charset="0"/>
              </a:defRPr>
            </a:lvl1pPr>
            <a:lvl2pPr marL="742950" indent="-285750" defTabSz="863600" eaLnBrk="0" hangingPunct="0">
              <a:defRPr sz="1000">
                <a:solidFill>
                  <a:schemeClr val="tx1"/>
                </a:solidFill>
                <a:latin typeface="CorpoS" pitchFamily="2" charset="0"/>
              </a:defRPr>
            </a:lvl2pPr>
            <a:lvl3pPr marL="1143000" indent="-228600" defTabSz="863600" eaLnBrk="0" hangingPunct="0">
              <a:defRPr sz="1000">
                <a:solidFill>
                  <a:schemeClr val="tx1"/>
                </a:solidFill>
                <a:latin typeface="CorpoS" pitchFamily="2" charset="0"/>
              </a:defRPr>
            </a:lvl3pPr>
            <a:lvl4pPr marL="1600200" indent="-228600" defTabSz="863600" eaLnBrk="0" hangingPunct="0">
              <a:defRPr sz="1000">
                <a:solidFill>
                  <a:schemeClr val="tx1"/>
                </a:solidFill>
                <a:latin typeface="CorpoS" pitchFamily="2" charset="0"/>
              </a:defRPr>
            </a:lvl4pPr>
            <a:lvl5pPr marL="2057400" indent="-228600" defTabSz="863600" eaLnBrk="0" hangingPunct="0">
              <a:defRPr sz="1000">
                <a:solidFill>
                  <a:schemeClr val="tx1"/>
                </a:solidFill>
                <a:latin typeface="CorpoS" pitchFamily="2" charset="0"/>
              </a:defRPr>
            </a:lvl5pPr>
            <a:lvl6pPr marL="2514600" indent="-228600" defTabSz="863600" eaLnBrk="0" fontAlgn="base" hangingPunct="0">
              <a:spcBef>
                <a:spcPct val="0"/>
              </a:spcBef>
              <a:spcAft>
                <a:spcPct val="0"/>
              </a:spcAft>
              <a:defRPr sz="1000">
                <a:solidFill>
                  <a:schemeClr val="tx1"/>
                </a:solidFill>
                <a:latin typeface="CorpoS" pitchFamily="2" charset="0"/>
              </a:defRPr>
            </a:lvl6pPr>
            <a:lvl7pPr marL="2971800" indent="-228600" defTabSz="863600" eaLnBrk="0" fontAlgn="base" hangingPunct="0">
              <a:spcBef>
                <a:spcPct val="0"/>
              </a:spcBef>
              <a:spcAft>
                <a:spcPct val="0"/>
              </a:spcAft>
              <a:defRPr sz="1000">
                <a:solidFill>
                  <a:schemeClr val="tx1"/>
                </a:solidFill>
                <a:latin typeface="CorpoS" pitchFamily="2" charset="0"/>
              </a:defRPr>
            </a:lvl7pPr>
            <a:lvl8pPr marL="3429000" indent="-228600" defTabSz="863600" eaLnBrk="0" fontAlgn="base" hangingPunct="0">
              <a:spcBef>
                <a:spcPct val="0"/>
              </a:spcBef>
              <a:spcAft>
                <a:spcPct val="0"/>
              </a:spcAft>
              <a:defRPr sz="1000">
                <a:solidFill>
                  <a:schemeClr val="tx1"/>
                </a:solidFill>
                <a:latin typeface="CorpoS" pitchFamily="2" charset="0"/>
              </a:defRPr>
            </a:lvl8pPr>
            <a:lvl9pPr marL="3886200" indent="-228600" defTabSz="863600" eaLnBrk="0" fontAlgn="base" hangingPunct="0">
              <a:spcBef>
                <a:spcPct val="0"/>
              </a:spcBef>
              <a:spcAft>
                <a:spcPct val="0"/>
              </a:spcAft>
              <a:defRPr sz="1000">
                <a:solidFill>
                  <a:schemeClr val="tx1"/>
                </a:solidFill>
                <a:latin typeface="CorpoS" pitchFamily="2" charset="0"/>
              </a:defRPr>
            </a:lvl9pPr>
          </a:lstStyle>
          <a:p>
            <a:pPr eaLnBrk="1" hangingPunct="1">
              <a:spcBef>
                <a:spcPct val="50000"/>
              </a:spcBef>
            </a:pPr>
            <a:r>
              <a:rPr lang="de-DE" altLang="de-DE" sz="4600" b="1" dirty="0" err="1">
                <a:latin typeface="CorpoSSC" pitchFamily="2" charset="0"/>
              </a:rPr>
              <a:t>wr</a:t>
            </a:r>
            <a:endParaRPr lang="de-DE" altLang="de-DE" sz="4600" b="1" dirty="0">
              <a:latin typeface="CorpoSSC" pitchFamily="2" charset="0"/>
            </a:endParaRPr>
          </a:p>
        </p:txBody>
      </p:sp>
      <p:sp>
        <p:nvSpPr>
          <p:cNvPr id="6" name="Line 30"/>
          <p:cNvSpPr>
            <a:spLocks noChangeShapeType="1"/>
          </p:cNvSpPr>
          <p:nvPr userDrawn="1"/>
        </p:nvSpPr>
        <p:spPr bwMode="auto">
          <a:xfrm>
            <a:off x="1170000" y="647701"/>
            <a:ext cx="8568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 name="Line 31"/>
          <p:cNvSpPr>
            <a:spLocks noChangeShapeType="1"/>
          </p:cNvSpPr>
          <p:nvPr userDrawn="1"/>
        </p:nvSpPr>
        <p:spPr bwMode="auto">
          <a:xfrm>
            <a:off x="7920000" y="215901"/>
            <a:ext cx="0" cy="43180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Text Box 32"/>
          <p:cNvSpPr txBox="1">
            <a:spLocks noChangeArrowheads="1"/>
          </p:cNvSpPr>
          <p:nvPr userDrawn="1"/>
        </p:nvSpPr>
        <p:spPr bwMode="auto">
          <a:xfrm>
            <a:off x="7920000" y="163514"/>
            <a:ext cx="1725383"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0" rIns="0" bIns="0">
            <a:spAutoFit/>
          </a:bodyPr>
          <a:lstStyle>
            <a:lvl1pPr defTabSz="863600" eaLnBrk="0" hangingPunct="0">
              <a:defRPr sz="1000">
                <a:solidFill>
                  <a:schemeClr val="tx1"/>
                </a:solidFill>
                <a:latin typeface="CorpoS" pitchFamily="2" charset="0"/>
              </a:defRPr>
            </a:lvl1pPr>
            <a:lvl2pPr marL="742950" indent="-285750" defTabSz="863600" eaLnBrk="0" hangingPunct="0">
              <a:defRPr sz="1000">
                <a:solidFill>
                  <a:schemeClr val="tx1"/>
                </a:solidFill>
                <a:latin typeface="CorpoS" pitchFamily="2" charset="0"/>
              </a:defRPr>
            </a:lvl2pPr>
            <a:lvl3pPr marL="1143000" indent="-228600" defTabSz="863600" eaLnBrk="0" hangingPunct="0">
              <a:defRPr sz="1000">
                <a:solidFill>
                  <a:schemeClr val="tx1"/>
                </a:solidFill>
                <a:latin typeface="CorpoS" pitchFamily="2" charset="0"/>
              </a:defRPr>
            </a:lvl3pPr>
            <a:lvl4pPr marL="1600200" indent="-228600" defTabSz="863600" eaLnBrk="0" hangingPunct="0">
              <a:defRPr sz="1000">
                <a:solidFill>
                  <a:schemeClr val="tx1"/>
                </a:solidFill>
                <a:latin typeface="CorpoS" pitchFamily="2" charset="0"/>
              </a:defRPr>
            </a:lvl4pPr>
            <a:lvl5pPr marL="2057400" indent="-228600" defTabSz="863600" eaLnBrk="0" hangingPunct="0">
              <a:defRPr sz="1000">
                <a:solidFill>
                  <a:schemeClr val="tx1"/>
                </a:solidFill>
                <a:latin typeface="CorpoS" pitchFamily="2" charset="0"/>
              </a:defRPr>
            </a:lvl5pPr>
            <a:lvl6pPr marL="2514600" indent="-228600" defTabSz="863600" eaLnBrk="0" fontAlgn="base" hangingPunct="0">
              <a:spcBef>
                <a:spcPct val="0"/>
              </a:spcBef>
              <a:spcAft>
                <a:spcPct val="0"/>
              </a:spcAft>
              <a:defRPr sz="1000">
                <a:solidFill>
                  <a:schemeClr val="tx1"/>
                </a:solidFill>
                <a:latin typeface="CorpoS" pitchFamily="2" charset="0"/>
              </a:defRPr>
            </a:lvl6pPr>
            <a:lvl7pPr marL="2971800" indent="-228600" defTabSz="863600" eaLnBrk="0" fontAlgn="base" hangingPunct="0">
              <a:spcBef>
                <a:spcPct val="0"/>
              </a:spcBef>
              <a:spcAft>
                <a:spcPct val="0"/>
              </a:spcAft>
              <a:defRPr sz="1000">
                <a:solidFill>
                  <a:schemeClr val="tx1"/>
                </a:solidFill>
                <a:latin typeface="CorpoS" pitchFamily="2" charset="0"/>
              </a:defRPr>
            </a:lvl7pPr>
            <a:lvl8pPr marL="3429000" indent="-228600" defTabSz="863600" eaLnBrk="0" fontAlgn="base" hangingPunct="0">
              <a:spcBef>
                <a:spcPct val="0"/>
              </a:spcBef>
              <a:spcAft>
                <a:spcPct val="0"/>
              </a:spcAft>
              <a:defRPr sz="1000">
                <a:solidFill>
                  <a:schemeClr val="tx1"/>
                </a:solidFill>
                <a:latin typeface="CorpoS" pitchFamily="2" charset="0"/>
              </a:defRPr>
            </a:lvl8pPr>
            <a:lvl9pPr marL="3886200" indent="-228600" defTabSz="863600" eaLnBrk="0" fontAlgn="base" hangingPunct="0">
              <a:spcBef>
                <a:spcPct val="0"/>
              </a:spcBef>
              <a:spcAft>
                <a:spcPct val="0"/>
              </a:spcAft>
              <a:defRPr sz="1000">
                <a:solidFill>
                  <a:schemeClr val="tx1"/>
                </a:solidFill>
                <a:latin typeface="CorpoS" pitchFamily="2" charset="0"/>
              </a:defRPr>
            </a:lvl9pPr>
          </a:lstStyle>
          <a:p>
            <a:pPr eaLnBrk="1" hangingPunct="1">
              <a:spcBef>
                <a:spcPct val="50000"/>
              </a:spcBef>
            </a:pPr>
            <a:r>
              <a:rPr lang="de-DE" altLang="de-DE" sz="1100" b="1" dirty="0">
                <a:latin typeface="CorpoSSC" pitchFamily="2" charset="0"/>
              </a:rPr>
              <a:t>w i s </a:t>
            </a:r>
            <a:r>
              <a:rPr lang="de-DE" altLang="de-DE" sz="1100" b="1" dirty="0" err="1">
                <a:latin typeface="CorpoSSC" pitchFamily="2" charset="0"/>
              </a:rPr>
              <a:t>s</a:t>
            </a:r>
            <a:r>
              <a:rPr lang="de-DE" altLang="de-DE" sz="1100" b="1" dirty="0">
                <a:latin typeface="CorpoSSC" pitchFamily="2" charset="0"/>
              </a:rPr>
              <a:t> e n s c h a f t s r a t</a:t>
            </a:r>
          </a:p>
        </p:txBody>
      </p:sp>
    </p:spTree>
    <p:extLst>
      <p:ext uri="{BB962C8B-B14F-4D97-AF65-F5344CB8AC3E}">
        <p14:creationId xmlns:p14="http://schemas.microsoft.com/office/powerpoint/2010/main" val="3612621541"/>
      </p:ext>
    </p:extLst>
  </p:cSld>
  <p:clrMap bg1="lt1" tx1="dk1" bg2="lt2" tx2="dk2" accent1="accent1" accent2="accent2" accent3="accent3" accent4="accent4" accent5="accent5" accent6="accent6" hlink="hlink" folHlink="folHlink"/>
  <p:sldLayoutIdLst>
    <p:sldLayoutId id="2147483697" r:id="rId1"/>
  </p:sldLayoutIdLst>
  <p:hf hdr="0" ftr="0" dt="0"/>
  <p:txStyles>
    <p:titleStyle>
      <a:lvl1pPr algn="ctr" defTabSz="914400" rtl="0" eaLnBrk="1" latinLnBrk="0" hangingPunct="1">
        <a:spcBef>
          <a:spcPct val="0"/>
        </a:spcBef>
        <a:buNone/>
        <a:defRPr sz="2800" kern="1200" baseline="0">
          <a:solidFill>
            <a:srgbClr val="E54800"/>
          </a:solidFill>
          <a:latin typeface="+mj-lt"/>
          <a:ea typeface="+mj-ea"/>
          <a:cs typeface="+mj-cs"/>
        </a:defRPr>
      </a:lvl1pPr>
    </p:titleStyle>
    <p:bodyStyle>
      <a:lvl1pPr marL="0" indent="0" algn="l" defTabSz="914400" rtl="0" eaLnBrk="1" latinLnBrk="0" hangingPunct="1">
        <a:lnSpc>
          <a:spcPts val="3500"/>
        </a:lnSpc>
        <a:spcBef>
          <a:spcPct val="20000"/>
        </a:spcBef>
        <a:buFontTx/>
        <a:buNone/>
        <a:defRPr sz="2600" kern="1200">
          <a:solidFill>
            <a:schemeClr val="tx1"/>
          </a:solidFill>
          <a:latin typeface="+mn-lt"/>
          <a:ea typeface="+mn-ea"/>
          <a:cs typeface="+mn-cs"/>
        </a:defRPr>
      </a:lvl1pPr>
      <a:lvl2pPr marL="269875" indent="-269875" algn="l" defTabSz="450000" rtl="0" eaLnBrk="1" latinLnBrk="0" hangingPunct="1">
        <a:lnSpc>
          <a:spcPts val="3500"/>
        </a:lnSpc>
        <a:spcBef>
          <a:spcPct val="20000"/>
        </a:spcBef>
        <a:buFont typeface="CorpoS" pitchFamily="2" charset="0"/>
        <a:buChar char="_"/>
        <a:tabLst/>
        <a:defRPr sz="2600" kern="1200">
          <a:solidFill>
            <a:schemeClr val="tx1"/>
          </a:solidFill>
          <a:latin typeface="+mn-lt"/>
          <a:ea typeface="+mn-ea"/>
          <a:cs typeface="+mn-cs"/>
        </a:defRPr>
      </a:lvl2pPr>
      <a:lvl3pPr marL="449263" indent="-180975" algn="l" defTabSz="914400" rtl="0" eaLnBrk="1" latinLnBrk="0" hangingPunct="1">
        <a:lnSpc>
          <a:spcPts val="2400"/>
        </a:lnSpc>
        <a:spcBef>
          <a:spcPct val="20000"/>
        </a:spcBef>
        <a:buFont typeface="Arial" panose="020B0604020202020204" pitchFamily="34" charset="0"/>
        <a:buChar char="‗"/>
        <a:tabLst/>
        <a:defRPr sz="2000" kern="1200">
          <a:solidFill>
            <a:schemeClr val="tx1"/>
          </a:solidFill>
          <a:latin typeface="+mn-lt"/>
          <a:ea typeface="+mn-ea"/>
          <a:cs typeface="+mn-cs"/>
        </a:defRPr>
      </a:lvl3pPr>
      <a:lvl4pPr marL="630000" indent="-180000" algn="l" defTabSz="914400" rtl="0" eaLnBrk="1" latinLnBrk="0" hangingPunct="1">
        <a:lnSpc>
          <a:spcPts val="2400"/>
        </a:lnSpc>
        <a:spcBef>
          <a:spcPct val="20000"/>
        </a:spcBef>
        <a:buFont typeface="Arial" panose="020B0604020202020204" pitchFamily="34" charset="0"/>
        <a:buChar char="‗"/>
        <a:defRPr sz="2000" kern="1200">
          <a:solidFill>
            <a:schemeClr val="tx1"/>
          </a:solidFill>
          <a:latin typeface="+mn-lt"/>
          <a:ea typeface="+mn-ea"/>
          <a:cs typeface="+mn-cs"/>
        </a:defRPr>
      </a:lvl4pPr>
      <a:lvl5pPr marL="892175" indent="-270000" algn="l" defTabSz="914400" rtl="0" eaLnBrk="1" latinLnBrk="0" hangingPunct="1">
        <a:lnSpc>
          <a:spcPts val="2400"/>
        </a:lnSpc>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5.png"/><Relationship Id="rId4" Type="http://schemas.openxmlformats.org/officeDocument/2006/relationships/diagramLayout" Target="../diagrams/layout1.xml"/><Relationship Id="rId9" Type="http://schemas.openxmlformats.org/officeDocument/2006/relationships/image" Target="../media/image14.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p:txBody>
          <a:bodyPr/>
          <a:lstStyle/>
          <a:p>
            <a:r>
              <a:rPr lang="de-DE" altLang="de-DE" dirty="0">
                <a:latin typeface="Swift Com" pitchFamily="2" charset="0"/>
              </a:rPr>
              <a:t>Auswirkungen auf die Versorgung</a:t>
            </a:r>
          </a:p>
          <a:p>
            <a:pPr>
              <a:lnSpc>
                <a:spcPct val="100000"/>
              </a:lnSpc>
            </a:pPr>
            <a:r>
              <a:rPr lang="de-DE" altLang="de-DE" sz="3200" dirty="0">
                <a:latin typeface="Swift Com" pitchFamily="2" charset="0"/>
              </a:rPr>
              <a:t>Studie zu hochschulischen Qualifikationen für das Gesundheitssystem - Zum Stand der Therapieberufe</a:t>
            </a:r>
          </a:p>
          <a:p>
            <a:endParaRPr lang="de-DE" altLang="de-DE" dirty="0">
              <a:latin typeface="Swift Com" pitchFamily="2" charset="0"/>
            </a:endParaRPr>
          </a:p>
        </p:txBody>
      </p:sp>
      <p:sp>
        <p:nvSpPr>
          <p:cNvPr id="2" name="Inhaltsplatzhalter 1"/>
          <p:cNvSpPr>
            <a:spLocks noGrp="1"/>
          </p:cNvSpPr>
          <p:nvPr>
            <p:ph idx="10"/>
          </p:nvPr>
        </p:nvSpPr>
        <p:spPr/>
        <p:txBody>
          <a:bodyPr/>
          <a:lstStyle/>
          <a:p>
            <a:r>
              <a:rPr lang="de-DE" dirty="0"/>
              <a:t>Berlin, 24 06 2022 – 07 10 2022</a:t>
            </a:r>
          </a:p>
        </p:txBody>
      </p:sp>
      <p:sp>
        <p:nvSpPr>
          <p:cNvPr id="4" name="Fußzeilenplatzhalter 4">
            <a:extLst>
              <a:ext uri="{FF2B5EF4-FFF2-40B4-BE49-F238E27FC236}">
                <a16:creationId xmlns:a16="http://schemas.microsoft.com/office/drawing/2014/main" id="{5052388B-B985-533B-A7FB-A2CCC7DA05D4}"/>
              </a:ext>
            </a:extLst>
          </p:cNvPr>
          <p:cNvSpPr txBox="1">
            <a:spLocks/>
          </p:cNvSpPr>
          <p:nvPr/>
        </p:nvSpPr>
        <p:spPr>
          <a:xfrm>
            <a:off x="1170000" y="6462000"/>
            <a:ext cx="8352000" cy="280800"/>
          </a:xfrm>
          <a:prstGeom prst="rect">
            <a:avLst/>
          </a:prstGeom>
        </p:spPr>
        <p:txBody>
          <a:bodyPr lIns="0" anchor="ctr" anchorCtr="0"/>
          <a:lstStyle>
            <a:defPPr>
              <a:defRPr lang="de-DE"/>
            </a:defPPr>
            <a:lvl1pPr marL="0" algn="l" defTabSz="914400" rtl="0" eaLnBrk="1" latinLnBrk="0" hangingPunct="1">
              <a:defRPr sz="1000" kern="1200">
                <a:solidFill>
                  <a:schemeClr val="tx1"/>
                </a:solidFill>
                <a:latin typeface="CorpoS"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e-DE" sz="1200" spc="20" baseline="0" dirty="0"/>
              <a:t>Professorin Dr. Uta Gaidys| Fachtagung des HVG e.V. </a:t>
            </a:r>
          </a:p>
        </p:txBody>
      </p:sp>
    </p:spTree>
    <p:extLst>
      <p:ext uri="{BB962C8B-B14F-4D97-AF65-F5344CB8AC3E}">
        <p14:creationId xmlns:p14="http://schemas.microsoft.com/office/powerpoint/2010/main" val="338889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a:extLst>
              <a:ext uri="{FF2B5EF4-FFF2-40B4-BE49-F238E27FC236}">
                <a16:creationId xmlns:a16="http://schemas.microsoft.com/office/drawing/2014/main" id="{534FBA5D-9157-4A92-ADB2-7A5C0DDA4022}"/>
              </a:ext>
            </a:extLst>
          </p:cNvPr>
          <p:cNvGraphicFramePr>
            <a:graphicFrameLocks noGrp="1"/>
          </p:cNvGraphicFramePr>
          <p:nvPr>
            <p:ph idx="1"/>
            <p:extLst>
              <p:ext uri="{D42A27DB-BD31-4B8C-83A1-F6EECF244321}">
                <p14:modId xmlns:p14="http://schemas.microsoft.com/office/powerpoint/2010/main" val="710283706"/>
              </p:ext>
            </p:extLst>
          </p:nvPr>
        </p:nvGraphicFramePr>
        <p:xfrm>
          <a:off x="1170000" y="2275275"/>
          <a:ext cx="7956550" cy="3819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Inhaltsplatzhalter 2">
            <a:extLst>
              <a:ext uri="{FF2B5EF4-FFF2-40B4-BE49-F238E27FC236}">
                <a16:creationId xmlns:a16="http://schemas.microsoft.com/office/drawing/2014/main" id="{CB83B359-AB29-4BAF-9B36-E1168A6866B3}"/>
              </a:ext>
            </a:extLst>
          </p:cNvPr>
          <p:cNvSpPr>
            <a:spLocks noGrp="1"/>
          </p:cNvSpPr>
          <p:nvPr>
            <p:ph idx="10"/>
          </p:nvPr>
        </p:nvSpPr>
        <p:spPr>
          <a:xfrm>
            <a:off x="0" y="1737762"/>
            <a:ext cx="9903600" cy="360000"/>
          </a:xfrm>
        </p:spPr>
        <p:txBody>
          <a:bodyPr/>
          <a:lstStyle/>
          <a:p>
            <a:r>
              <a:rPr lang="de-DE" dirty="0"/>
              <a:t>Herausforderungen für das Gesundheitssystem</a:t>
            </a:r>
          </a:p>
        </p:txBody>
      </p:sp>
      <p:sp>
        <p:nvSpPr>
          <p:cNvPr id="4" name="Titel 3">
            <a:extLst>
              <a:ext uri="{FF2B5EF4-FFF2-40B4-BE49-F238E27FC236}">
                <a16:creationId xmlns:a16="http://schemas.microsoft.com/office/drawing/2014/main" id="{CB7E91AE-CE2A-424A-905A-9F8608566657}"/>
              </a:ext>
            </a:extLst>
          </p:cNvPr>
          <p:cNvSpPr>
            <a:spLocks noGrp="1"/>
          </p:cNvSpPr>
          <p:nvPr>
            <p:ph type="title"/>
          </p:nvPr>
        </p:nvSpPr>
        <p:spPr/>
        <p:txBody>
          <a:bodyPr/>
          <a:lstStyle/>
          <a:p>
            <a:r>
              <a:rPr lang="de-DE" dirty="0"/>
              <a:t>Ausgangslage</a:t>
            </a:r>
          </a:p>
        </p:txBody>
      </p:sp>
      <p:sp>
        <p:nvSpPr>
          <p:cNvPr id="8" name="Textfeld 7">
            <a:extLst>
              <a:ext uri="{FF2B5EF4-FFF2-40B4-BE49-F238E27FC236}">
                <a16:creationId xmlns:a16="http://schemas.microsoft.com/office/drawing/2014/main" id="{A9F8C36C-54A1-4399-8614-2B4B60DD11C5}"/>
              </a:ext>
            </a:extLst>
          </p:cNvPr>
          <p:cNvSpPr txBox="1"/>
          <p:nvPr/>
        </p:nvSpPr>
        <p:spPr>
          <a:xfrm>
            <a:off x="2297847" y="5244378"/>
            <a:ext cx="5700856" cy="369332"/>
          </a:xfrm>
          <a:prstGeom prst="rect">
            <a:avLst/>
          </a:prstGeom>
          <a:noFill/>
        </p:spPr>
        <p:txBody>
          <a:bodyPr wrap="none" rtlCol="0">
            <a:spAutoFit/>
          </a:bodyPr>
          <a:lstStyle/>
          <a:p>
            <a:r>
              <a:rPr lang="de-DE" dirty="0">
                <a:solidFill>
                  <a:schemeClr val="bg1"/>
                </a:solidFill>
              </a:rPr>
              <a:t>Zentrale Herausforderungen für die Gesundheitsversorgung</a:t>
            </a:r>
          </a:p>
        </p:txBody>
      </p:sp>
      <p:sp>
        <p:nvSpPr>
          <p:cNvPr id="6" name="Ellipse 5">
            <a:extLst>
              <a:ext uri="{FF2B5EF4-FFF2-40B4-BE49-F238E27FC236}">
                <a16:creationId xmlns:a16="http://schemas.microsoft.com/office/drawing/2014/main" id="{CA9A6B0A-571E-4825-AF77-2A1CFCCE632A}"/>
              </a:ext>
            </a:extLst>
          </p:cNvPr>
          <p:cNvSpPr/>
          <p:nvPr/>
        </p:nvSpPr>
        <p:spPr>
          <a:xfrm>
            <a:off x="7077075" y="3057525"/>
            <a:ext cx="581025" cy="5524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5" name="Grafik 4" descr="Medizin">
            <a:extLst>
              <a:ext uri="{FF2B5EF4-FFF2-40B4-BE49-F238E27FC236}">
                <a16:creationId xmlns:a16="http://schemas.microsoft.com/office/drawing/2014/main" id="{F9D91CA2-81A3-41C1-A8AA-9F139EACA71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077074" y="3043237"/>
            <a:ext cx="581025" cy="581025"/>
          </a:xfrm>
          <a:prstGeom prst="rect">
            <a:avLst/>
          </a:prstGeom>
        </p:spPr>
      </p:pic>
      <p:pic>
        <p:nvPicPr>
          <p:cNvPr id="10" name="Grafik 9" descr="Medizin">
            <a:extLst>
              <a:ext uri="{FF2B5EF4-FFF2-40B4-BE49-F238E27FC236}">
                <a16:creationId xmlns:a16="http://schemas.microsoft.com/office/drawing/2014/main" id="{FA4E97EA-3D05-4867-91CE-87A971BB861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79745" y="3450907"/>
            <a:ext cx="241935" cy="241935"/>
          </a:xfrm>
          <a:prstGeom prst="rect">
            <a:avLst/>
          </a:prstGeom>
        </p:spPr>
      </p:pic>
    </p:spTree>
    <p:extLst>
      <p:ext uri="{BB962C8B-B14F-4D97-AF65-F5344CB8AC3E}">
        <p14:creationId xmlns:p14="http://schemas.microsoft.com/office/powerpoint/2010/main" val="405468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70000" y="1972605"/>
            <a:ext cx="8262000" cy="4149872"/>
          </a:xfrm>
        </p:spPr>
        <p:txBody>
          <a:bodyPr/>
          <a:lstStyle/>
          <a:p>
            <a:pPr lvl="1">
              <a:spcBef>
                <a:spcPts val="600"/>
              </a:spcBef>
            </a:pPr>
            <a:r>
              <a:rPr lang="de-DE" sz="2400" dirty="0"/>
              <a:t>Ausbau von grundständigen Studiengängen mit  dem </a:t>
            </a:r>
            <a:r>
              <a:rPr lang="de-DE" sz="2400" b="1" dirty="0"/>
              <a:t>Ziel eines zur unmittelbaren Tätigkeit am Patienten  befähigenden Bachelorabschlusses (patientennah)</a:t>
            </a:r>
          </a:p>
          <a:p>
            <a:pPr lvl="1">
              <a:spcBef>
                <a:spcPts val="600"/>
              </a:spcBef>
            </a:pPr>
            <a:r>
              <a:rPr lang="de-DE" sz="2400" b="1" dirty="0"/>
              <a:t>Primärqualifizierende</a:t>
            </a:r>
            <a:r>
              <a:rPr lang="de-DE" sz="2400" dirty="0"/>
              <a:t> Gestaltung</a:t>
            </a:r>
          </a:p>
          <a:p>
            <a:pPr lvl="1">
              <a:spcBef>
                <a:spcPts val="600"/>
              </a:spcBef>
            </a:pPr>
            <a:r>
              <a:rPr lang="de-DE" sz="2400" b="1" dirty="0"/>
              <a:t>Akademisierungsquote zwischen 10 und 20 % </a:t>
            </a:r>
            <a:r>
              <a:rPr lang="de-DE" sz="2400" dirty="0"/>
              <a:t>eines Jahrgangs in den Pflege- und Therapieberufen und im Hebammenwesen</a:t>
            </a:r>
          </a:p>
          <a:p>
            <a:pPr lvl="1">
              <a:spcBef>
                <a:spcPts val="600"/>
              </a:spcBef>
            </a:pPr>
            <a:r>
              <a:rPr lang="de-DE" sz="2400" dirty="0"/>
              <a:t>Vorantreiben </a:t>
            </a:r>
            <a:r>
              <a:rPr lang="de-DE" sz="2400" b="1" dirty="0"/>
              <a:t>wissenschaftlicher Disziplinbildung</a:t>
            </a:r>
          </a:p>
        </p:txBody>
      </p:sp>
      <p:sp>
        <p:nvSpPr>
          <p:cNvPr id="2" name="Titel 1"/>
          <p:cNvSpPr>
            <a:spLocks noGrp="1"/>
          </p:cNvSpPr>
          <p:nvPr>
            <p:ph type="title"/>
          </p:nvPr>
        </p:nvSpPr>
        <p:spPr>
          <a:xfrm>
            <a:off x="1170000" y="966401"/>
            <a:ext cx="8244000" cy="733091"/>
          </a:xfrm>
        </p:spPr>
        <p:txBody>
          <a:bodyPr/>
          <a:lstStyle/>
          <a:p>
            <a:r>
              <a:rPr lang="de-DE" dirty="0"/>
              <a:t>Empfehlungen Wissenschaftsrat 2012</a:t>
            </a:r>
          </a:p>
        </p:txBody>
      </p:sp>
    </p:spTree>
    <p:extLst>
      <p:ext uri="{BB962C8B-B14F-4D97-AF65-F5344CB8AC3E}">
        <p14:creationId xmlns:p14="http://schemas.microsoft.com/office/powerpoint/2010/main" val="3866972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endParaRPr lang="de-DE" dirty="0"/>
          </a:p>
          <a:p>
            <a:endParaRPr lang="de-DE" dirty="0"/>
          </a:p>
          <a:p>
            <a:endParaRPr lang="de-DE" dirty="0"/>
          </a:p>
        </p:txBody>
      </p:sp>
      <p:sp>
        <p:nvSpPr>
          <p:cNvPr id="2" name="Titel 1"/>
          <p:cNvSpPr>
            <a:spLocks noGrp="1"/>
          </p:cNvSpPr>
          <p:nvPr>
            <p:ph type="title"/>
          </p:nvPr>
        </p:nvSpPr>
        <p:spPr/>
        <p:txBody>
          <a:bodyPr/>
          <a:lstStyle/>
          <a:p>
            <a:r>
              <a:rPr lang="de-DE" dirty="0"/>
              <a:t>Studie zu hochschulischen Qualifikationen für das Gesundheitssystem - Update</a:t>
            </a:r>
          </a:p>
        </p:txBody>
      </p:sp>
      <p:pic>
        <p:nvPicPr>
          <p:cNvPr id="5" name="Inhaltsplatzhalter 27">
            <a:extLst>
              <a:ext uri="{FF2B5EF4-FFF2-40B4-BE49-F238E27FC236}">
                <a16:creationId xmlns:a16="http://schemas.microsoft.com/office/drawing/2014/main" id="{A7254A96-7CA5-4DF3-9D86-04D1AB07BC89}"/>
              </a:ext>
            </a:extLst>
          </p:cNvPr>
          <p:cNvPicPr>
            <a:picLocks noChangeAspect="1"/>
          </p:cNvPicPr>
          <p:nvPr/>
        </p:nvPicPr>
        <p:blipFill>
          <a:blip r:embed="rId2"/>
          <a:stretch>
            <a:fillRect/>
          </a:stretch>
        </p:blipFill>
        <p:spPr>
          <a:xfrm>
            <a:off x="1170662" y="2105802"/>
            <a:ext cx="8261350" cy="3244157"/>
          </a:xfrm>
          <a:prstGeom prst="rect">
            <a:avLst/>
          </a:prstGeom>
        </p:spPr>
      </p:pic>
      <p:sp>
        <p:nvSpPr>
          <p:cNvPr id="6" name="Textfeld 5">
            <a:extLst>
              <a:ext uri="{FF2B5EF4-FFF2-40B4-BE49-F238E27FC236}">
                <a16:creationId xmlns:a16="http://schemas.microsoft.com/office/drawing/2014/main" id="{693071BE-68F0-4C7C-889C-CBF08C34DD04}"/>
              </a:ext>
            </a:extLst>
          </p:cNvPr>
          <p:cNvSpPr txBox="1"/>
          <p:nvPr/>
        </p:nvSpPr>
        <p:spPr>
          <a:xfrm>
            <a:off x="1170000" y="5596184"/>
            <a:ext cx="8244012" cy="307777"/>
          </a:xfrm>
          <a:prstGeom prst="rect">
            <a:avLst/>
          </a:prstGeom>
          <a:noFill/>
        </p:spPr>
        <p:txBody>
          <a:bodyPr wrap="square" rtlCol="0">
            <a:spAutoFit/>
          </a:bodyPr>
          <a:lstStyle/>
          <a:p>
            <a:pPr algn="ctr"/>
            <a:r>
              <a:rPr lang="de-DE" sz="1400" dirty="0"/>
              <a:t>Gefördert durch: Else Kröner-Fresenius-Stiftung, Heinz Nixdorf Stiftung, Robert Bosch Stiftung </a:t>
            </a:r>
          </a:p>
        </p:txBody>
      </p:sp>
    </p:spTree>
    <p:extLst>
      <p:ext uri="{BB962C8B-B14F-4D97-AF65-F5344CB8AC3E}">
        <p14:creationId xmlns:p14="http://schemas.microsoft.com/office/powerpoint/2010/main" val="1721743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0000" y="763200"/>
            <a:ext cx="8244000" cy="1143000"/>
          </a:xfrm>
        </p:spPr>
        <p:txBody>
          <a:bodyPr/>
          <a:lstStyle/>
          <a:p>
            <a:r>
              <a:rPr lang="de-DE" dirty="0"/>
              <a:t>Erwartungen an die Implementierung hochschulisch qualifizierter Gesundheits-</a:t>
            </a:r>
            <a:r>
              <a:rPr lang="de-DE" dirty="0" err="1"/>
              <a:t>fachpersonen</a:t>
            </a:r>
            <a:r>
              <a:rPr lang="de-DE" dirty="0"/>
              <a:t> in die Patientenversorgung (2019)</a:t>
            </a:r>
          </a:p>
        </p:txBody>
      </p:sp>
      <p:pic>
        <p:nvPicPr>
          <p:cNvPr id="8" name="Inhaltsplatzhalter 7">
            <a:extLst>
              <a:ext uri="{FF2B5EF4-FFF2-40B4-BE49-F238E27FC236}">
                <a16:creationId xmlns:a16="http://schemas.microsoft.com/office/drawing/2014/main" id="{D8C1EFF6-C344-48B8-ABAF-5E22DA220C65}"/>
              </a:ext>
            </a:extLst>
          </p:cNvPr>
          <p:cNvPicPr>
            <a:picLocks noGrp="1"/>
          </p:cNvPicPr>
          <p:nvPr>
            <p:ph idx="1"/>
          </p:nvPr>
        </p:nvPicPr>
        <p:blipFill rotWithShape="1">
          <a:blip r:embed="rId2">
            <a:extLst>
              <a:ext uri="{28A0092B-C50C-407E-A947-70E740481C1C}">
                <a14:useLocalDpi xmlns:a14="http://schemas.microsoft.com/office/drawing/2010/main" val="0"/>
              </a:ext>
            </a:extLst>
          </a:blip>
          <a:srcRect l="11285" t="18181"/>
          <a:stretch/>
        </p:blipFill>
        <p:spPr bwMode="auto">
          <a:xfrm>
            <a:off x="1170000" y="2050473"/>
            <a:ext cx="7373636" cy="43821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1472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68F0787-86A9-49C5-B1C6-671696311CDB}"/>
              </a:ext>
            </a:extLst>
          </p:cNvPr>
          <p:cNvSpPr>
            <a:spLocks noGrp="1"/>
          </p:cNvSpPr>
          <p:nvPr>
            <p:ph idx="1"/>
          </p:nvPr>
        </p:nvSpPr>
        <p:spPr>
          <a:xfrm>
            <a:off x="1158848" y="1814933"/>
            <a:ext cx="8244001" cy="4149872"/>
          </a:xfrm>
        </p:spPr>
        <p:txBody>
          <a:bodyPr anchor="ctr"/>
          <a:lstStyle/>
          <a:p>
            <a:pPr marL="265113" indent="-265113">
              <a:spcBef>
                <a:spcPts val="600"/>
              </a:spcBef>
              <a:buFont typeface="CorpoS" pitchFamily="2" charset="0"/>
              <a:buChar char="_"/>
            </a:pPr>
            <a:r>
              <a:rPr lang="de-DE" sz="2400" dirty="0"/>
              <a:t>Erhöhte Handlungs- und Interaktionskompetenz bei der Wahrnehmung traditioneller Aufgaben</a:t>
            </a:r>
          </a:p>
          <a:p>
            <a:pPr marL="265113" indent="-265113">
              <a:spcBef>
                <a:spcPts val="600"/>
              </a:spcBef>
              <a:buFont typeface="CorpoS" pitchFamily="2" charset="0"/>
              <a:buChar char="_"/>
            </a:pPr>
            <a:r>
              <a:rPr lang="de-DE" sz="2400" dirty="0"/>
              <a:t>Treffen eigenständiger Entscheidungen, auch in hochkomplexen Situationen</a:t>
            </a:r>
          </a:p>
          <a:p>
            <a:pPr marL="265113" lvl="1" indent="-265113">
              <a:spcBef>
                <a:spcPts val="600"/>
              </a:spcBef>
            </a:pPr>
            <a:r>
              <a:rPr lang="de-DE" sz="2400" dirty="0"/>
              <a:t>Wahrnehmung neuer und erweiterter Aufgaben, spezialisierte Versorgung von Patientinnen und Patienten mit spezifischen Versorgungsbedarfen</a:t>
            </a:r>
          </a:p>
          <a:p>
            <a:pPr marL="265113" indent="-265113">
              <a:spcBef>
                <a:spcPts val="600"/>
              </a:spcBef>
              <a:buFont typeface="CorpoS" pitchFamily="2" charset="0"/>
              <a:buChar char="_"/>
            </a:pPr>
            <a:r>
              <a:rPr lang="de-DE" sz="2400" dirty="0"/>
              <a:t>Entwicklung innovativer Lösungen und Konzepte für die Versorgung </a:t>
            </a:r>
          </a:p>
        </p:txBody>
      </p:sp>
      <p:sp>
        <p:nvSpPr>
          <p:cNvPr id="4" name="Titel 3">
            <a:extLst>
              <a:ext uri="{FF2B5EF4-FFF2-40B4-BE49-F238E27FC236}">
                <a16:creationId xmlns:a16="http://schemas.microsoft.com/office/drawing/2014/main" id="{CB7E91AE-CE2A-424A-905A-9F8608566657}"/>
              </a:ext>
            </a:extLst>
          </p:cNvPr>
          <p:cNvSpPr>
            <a:spLocks noGrp="1"/>
          </p:cNvSpPr>
          <p:nvPr>
            <p:ph type="title"/>
          </p:nvPr>
        </p:nvSpPr>
        <p:spPr>
          <a:xfrm>
            <a:off x="1158849" y="1061567"/>
            <a:ext cx="8244000" cy="753366"/>
          </a:xfrm>
        </p:spPr>
        <p:txBody>
          <a:bodyPr/>
          <a:lstStyle/>
          <a:p>
            <a:r>
              <a:rPr lang="de-DE" dirty="0"/>
              <a:t>Potenziale der Gesundheitsfachberufe</a:t>
            </a:r>
            <a:br>
              <a:rPr lang="de-DE" sz="2400" dirty="0"/>
            </a:br>
            <a:endParaRPr lang="de-DE" sz="2600" dirty="0"/>
          </a:p>
        </p:txBody>
      </p:sp>
    </p:spTree>
    <p:extLst>
      <p:ext uri="{BB962C8B-B14F-4D97-AF65-F5344CB8AC3E}">
        <p14:creationId xmlns:p14="http://schemas.microsoft.com/office/powerpoint/2010/main" val="2090133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EF1256C7-A3EB-4F9D-90BE-CCC32988F0D1}"/>
              </a:ext>
            </a:extLst>
          </p:cNvPr>
          <p:cNvSpPr>
            <a:spLocks noGrp="1"/>
          </p:cNvSpPr>
          <p:nvPr>
            <p:ph type="body" sz="quarter" idx="12"/>
          </p:nvPr>
        </p:nvSpPr>
        <p:spPr>
          <a:xfrm>
            <a:off x="6432733" y="6006434"/>
            <a:ext cx="2628000" cy="464230"/>
          </a:xfrm>
        </p:spPr>
        <p:txBody>
          <a:bodyPr/>
          <a:lstStyle/>
          <a:p>
            <a:r>
              <a:rPr lang="de-DE" sz="800" dirty="0">
                <a:solidFill>
                  <a:srgbClr val="000000"/>
                </a:solidFill>
              </a:rPr>
              <a:t>Quelle: Ausbildungsplätze: Destatis, 2019.</a:t>
            </a:r>
            <a:endParaRPr lang="de-DE" sz="800" dirty="0"/>
          </a:p>
          <a:p>
            <a:endParaRPr lang="de-DE" dirty="0"/>
          </a:p>
        </p:txBody>
      </p:sp>
      <p:sp>
        <p:nvSpPr>
          <p:cNvPr id="5" name="Titel 4">
            <a:extLst>
              <a:ext uri="{FF2B5EF4-FFF2-40B4-BE49-F238E27FC236}">
                <a16:creationId xmlns:a16="http://schemas.microsoft.com/office/drawing/2014/main" id="{865E545A-833A-4F70-B7E5-90C4C1CA77C8}"/>
              </a:ext>
            </a:extLst>
          </p:cNvPr>
          <p:cNvSpPr>
            <a:spLocks noGrp="1"/>
          </p:cNvSpPr>
          <p:nvPr>
            <p:ph type="title"/>
          </p:nvPr>
        </p:nvSpPr>
        <p:spPr/>
        <p:txBody>
          <a:bodyPr/>
          <a:lstStyle/>
          <a:p>
            <a:pPr algn="l"/>
            <a:r>
              <a:rPr lang="de-DE" dirty="0"/>
              <a:t>Akademisierungsquoten (2017 - 2019)</a:t>
            </a:r>
          </a:p>
        </p:txBody>
      </p:sp>
      <p:graphicFrame>
        <p:nvGraphicFramePr>
          <p:cNvPr id="6" name="Diagramm 5">
            <a:extLst>
              <a:ext uri="{FF2B5EF4-FFF2-40B4-BE49-F238E27FC236}">
                <a16:creationId xmlns:a16="http://schemas.microsoft.com/office/drawing/2014/main" id="{FD078A5A-88DC-40E5-A24D-46E88918D499}"/>
              </a:ext>
            </a:extLst>
          </p:cNvPr>
          <p:cNvGraphicFramePr>
            <a:graphicFrameLocks/>
          </p:cNvGraphicFramePr>
          <p:nvPr/>
        </p:nvGraphicFramePr>
        <p:xfrm>
          <a:off x="950198" y="2208432"/>
          <a:ext cx="8244000" cy="39600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hteck 7">
            <a:extLst>
              <a:ext uri="{FF2B5EF4-FFF2-40B4-BE49-F238E27FC236}">
                <a16:creationId xmlns:a16="http://schemas.microsoft.com/office/drawing/2014/main" id="{87DFCB6C-6FC2-49FF-A506-4701A1B701C4}"/>
              </a:ext>
            </a:extLst>
          </p:cNvPr>
          <p:cNvSpPr/>
          <p:nvPr/>
        </p:nvSpPr>
        <p:spPr>
          <a:xfrm>
            <a:off x="1449326" y="2039636"/>
            <a:ext cx="3384478" cy="276999"/>
          </a:xfrm>
          <a:prstGeom prst="rect">
            <a:avLst/>
          </a:prstGeom>
        </p:spPr>
        <p:txBody>
          <a:bodyPr wrap="square">
            <a:spAutoFit/>
          </a:bodyPr>
          <a:lstStyle/>
          <a:p>
            <a:r>
              <a:rPr lang="de-DE" sz="1200" i="1" dirty="0"/>
              <a:t>nur primärqualifizierende Bachelorstudiengänge</a:t>
            </a:r>
          </a:p>
        </p:txBody>
      </p:sp>
      <p:graphicFrame>
        <p:nvGraphicFramePr>
          <p:cNvPr id="10" name="Diagramm 9">
            <a:extLst>
              <a:ext uri="{FF2B5EF4-FFF2-40B4-BE49-F238E27FC236}">
                <a16:creationId xmlns:a16="http://schemas.microsoft.com/office/drawing/2014/main" id="{71EB2C95-BAB8-43B6-B5A3-08830A53454D}"/>
              </a:ext>
            </a:extLst>
          </p:cNvPr>
          <p:cNvGraphicFramePr>
            <a:graphicFrameLocks/>
          </p:cNvGraphicFramePr>
          <p:nvPr/>
        </p:nvGraphicFramePr>
        <p:xfrm>
          <a:off x="5229110" y="2830870"/>
          <a:ext cx="3936283" cy="3054446"/>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hteck 10">
            <a:extLst>
              <a:ext uri="{FF2B5EF4-FFF2-40B4-BE49-F238E27FC236}">
                <a16:creationId xmlns:a16="http://schemas.microsoft.com/office/drawing/2014/main" id="{F214B71C-FC21-4B36-BAB1-3B9E2EC94BAC}"/>
              </a:ext>
            </a:extLst>
          </p:cNvPr>
          <p:cNvSpPr/>
          <p:nvPr/>
        </p:nvSpPr>
        <p:spPr>
          <a:xfrm>
            <a:off x="5777400" y="2042709"/>
            <a:ext cx="3283333" cy="276999"/>
          </a:xfrm>
          <a:prstGeom prst="rect">
            <a:avLst/>
          </a:prstGeom>
        </p:spPr>
        <p:txBody>
          <a:bodyPr wrap="square">
            <a:spAutoFit/>
          </a:bodyPr>
          <a:lstStyle/>
          <a:p>
            <a:r>
              <a:rPr lang="de-DE" sz="1200" i="1" dirty="0"/>
              <a:t>alle (formatübergreifend) Bachelorstudiengänge</a:t>
            </a:r>
          </a:p>
        </p:txBody>
      </p:sp>
      <p:sp>
        <p:nvSpPr>
          <p:cNvPr id="12" name="Rechteck 11">
            <a:extLst>
              <a:ext uri="{FF2B5EF4-FFF2-40B4-BE49-F238E27FC236}">
                <a16:creationId xmlns:a16="http://schemas.microsoft.com/office/drawing/2014/main" id="{7FC2790E-1924-4FF1-9661-FBE6A3D9F4A9}"/>
              </a:ext>
            </a:extLst>
          </p:cNvPr>
          <p:cNvSpPr/>
          <p:nvPr/>
        </p:nvSpPr>
        <p:spPr>
          <a:xfrm>
            <a:off x="1170000" y="1742586"/>
            <a:ext cx="8571600" cy="338554"/>
          </a:xfrm>
          <a:prstGeom prst="rect">
            <a:avLst/>
          </a:prstGeom>
        </p:spPr>
        <p:txBody>
          <a:bodyPr wrap="square">
            <a:spAutoFit/>
          </a:bodyPr>
          <a:lstStyle/>
          <a:p>
            <a:r>
              <a:rPr lang="de-DE" sz="1600" b="1" dirty="0"/>
              <a:t>Verhältnis Studienanfängerinnen/-anfänger zu neu aufgenommenen Schülerinnen/-schülern </a:t>
            </a:r>
          </a:p>
        </p:txBody>
      </p:sp>
    </p:spTree>
    <p:extLst>
      <p:ext uri="{BB962C8B-B14F-4D97-AF65-F5344CB8AC3E}">
        <p14:creationId xmlns:p14="http://schemas.microsoft.com/office/powerpoint/2010/main" val="3199982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70000" y="1860937"/>
            <a:ext cx="8262000" cy="4149872"/>
          </a:xfrm>
        </p:spPr>
        <p:txBody>
          <a:bodyPr/>
          <a:lstStyle/>
          <a:p>
            <a:pPr lvl="1">
              <a:spcBef>
                <a:spcPts val="600"/>
              </a:spcBef>
            </a:pPr>
            <a:r>
              <a:rPr lang="de-DE" sz="2400" dirty="0"/>
              <a:t>Primärqualifizierende BA-Studiengänge: Akademisierungs-quoten 2019 deutlich unter 10 % </a:t>
            </a:r>
          </a:p>
          <a:p>
            <a:pPr lvl="1">
              <a:spcBef>
                <a:spcPts val="600"/>
              </a:spcBef>
            </a:pPr>
            <a:r>
              <a:rPr lang="de-DE" sz="2400" dirty="0"/>
              <a:t>Sehr geringes Angebot patientennaher Masterstudiengänge</a:t>
            </a:r>
          </a:p>
          <a:p>
            <a:pPr lvl="1">
              <a:spcBef>
                <a:spcPts val="600"/>
              </a:spcBef>
            </a:pPr>
            <a:r>
              <a:rPr lang="de-DE" sz="2400" dirty="0"/>
              <a:t>Kein kohärenter Aufbau genuiner Forschungsaktivitäten </a:t>
            </a:r>
          </a:p>
          <a:p>
            <a:pPr lvl="1">
              <a:spcBef>
                <a:spcPts val="600"/>
              </a:spcBef>
            </a:pPr>
            <a:r>
              <a:rPr lang="de-DE" sz="2400" dirty="0"/>
              <a:t>Geringer Anteil von Personen mit hochschulischer Qualifikation in der Versorgungspraxis</a:t>
            </a:r>
          </a:p>
          <a:p>
            <a:pPr marL="0" lvl="1" indent="0">
              <a:spcBef>
                <a:spcPts val="600"/>
              </a:spcBef>
              <a:buNone/>
            </a:pPr>
            <a:r>
              <a:rPr lang="de-DE" sz="2400" dirty="0"/>
              <a:t>    </a:t>
            </a:r>
            <a:r>
              <a:rPr lang="de-DE" sz="2400" b="1" dirty="0"/>
              <a:t>Innovationskraft für Versorgung eingeschränkt</a:t>
            </a:r>
          </a:p>
          <a:p>
            <a:pPr marL="311150" lvl="1" indent="0">
              <a:spcBef>
                <a:spcPts val="600"/>
              </a:spcBef>
              <a:buNone/>
            </a:pPr>
            <a:r>
              <a:rPr lang="de-DE" sz="2400" b="1" dirty="0"/>
              <a:t>Potentiale für Versorgung bisher nicht gehoben</a:t>
            </a:r>
            <a:endParaRPr lang="de-DE" sz="2400" dirty="0"/>
          </a:p>
          <a:p>
            <a:pPr marL="0" lvl="1" indent="0">
              <a:spcBef>
                <a:spcPts val="600"/>
              </a:spcBef>
              <a:buNone/>
            </a:pPr>
            <a:endParaRPr lang="de-DE" sz="2400" b="1" dirty="0"/>
          </a:p>
          <a:p>
            <a:pPr marL="0" lvl="1" indent="0">
              <a:spcBef>
                <a:spcPts val="600"/>
              </a:spcBef>
              <a:buNone/>
            </a:pPr>
            <a:endParaRPr lang="de-DE" sz="2400" b="1" dirty="0"/>
          </a:p>
          <a:p>
            <a:pPr marL="0" lvl="1" indent="0">
              <a:spcBef>
                <a:spcPts val="600"/>
              </a:spcBef>
              <a:buNone/>
            </a:pPr>
            <a:r>
              <a:rPr lang="de-DE" sz="2400" b="1" dirty="0"/>
              <a:t> </a:t>
            </a:r>
          </a:p>
          <a:p>
            <a:pPr marL="0" lvl="1" indent="0">
              <a:spcBef>
                <a:spcPts val="600"/>
              </a:spcBef>
              <a:buNone/>
            </a:pPr>
            <a:endParaRPr lang="de-DE" sz="2400" dirty="0"/>
          </a:p>
        </p:txBody>
      </p:sp>
      <p:sp>
        <p:nvSpPr>
          <p:cNvPr id="2" name="Titel 1"/>
          <p:cNvSpPr>
            <a:spLocks noGrp="1"/>
          </p:cNvSpPr>
          <p:nvPr>
            <p:ph type="title"/>
          </p:nvPr>
        </p:nvSpPr>
        <p:spPr/>
        <p:txBody>
          <a:bodyPr/>
          <a:lstStyle/>
          <a:p>
            <a:r>
              <a:rPr lang="de-DE" dirty="0"/>
              <a:t>Fazit</a:t>
            </a:r>
          </a:p>
        </p:txBody>
      </p:sp>
      <p:sp>
        <p:nvSpPr>
          <p:cNvPr id="5" name="Pfeil: nach rechts 4">
            <a:extLst>
              <a:ext uri="{FF2B5EF4-FFF2-40B4-BE49-F238E27FC236}">
                <a16:creationId xmlns:a16="http://schemas.microsoft.com/office/drawing/2014/main" id="{09423FFF-83AE-4A21-A6B7-00E6BE4F0DF2}"/>
              </a:ext>
            </a:extLst>
          </p:cNvPr>
          <p:cNvSpPr/>
          <p:nvPr/>
        </p:nvSpPr>
        <p:spPr>
          <a:xfrm>
            <a:off x="1170000" y="5041985"/>
            <a:ext cx="196850" cy="177800"/>
          </a:xfrm>
          <a:prstGeom prst="rightArrow">
            <a:avLst>
              <a:gd name="adj1" fmla="val 50000"/>
              <a:gd name="adj2" fmla="val 5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Pfeil: nach rechts 4">
            <a:extLst>
              <a:ext uri="{FF2B5EF4-FFF2-40B4-BE49-F238E27FC236}">
                <a16:creationId xmlns:a16="http://schemas.microsoft.com/office/drawing/2014/main" id="{B750E801-1EDC-5666-E7D6-6F0C06B812BB}"/>
              </a:ext>
            </a:extLst>
          </p:cNvPr>
          <p:cNvSpPr/>
          <p:nvPr/>
        </p:nvSpPr>
        <p:spPr>
          <a:xfrm>
            <a:off x="1170000" y="5526397"/>
            <a:ext cx="196850" cy="177800"/>
          </a:xfrm>
          <a:prstGeom prst="rightArrow">
            <a:avLst>
              <a:gd name="adj1" fmla="val 50000"/>
              <a:gd name="adj2" fmla="val 5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640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4"/>
          <p:cNvSpPr>
            <a:spLocks noGrp="1"/>
          </p:cNvSpPr>
          <p:nvPr>
            <p:ph type="title"/>
          </p:nvPr>
        </p:nvSpPr>
        <p:spPr>
          <a:xfrm>
            <a:off x="977905" y="2857500"/>
            <a:ext cx="8244000" cy="1143000"/>
          </a:xfrm>
        </p:spPr>
        <p:txBody>
          <a:bodyPr/>
          <a:lstStyle/>
          <a:p>
            <a:pPr algn="ctr"/>
            <a:r>
              <a:rPr lang="de-DE" dirty="0"/>
              <a:t>Vielen Dank für Ihre Aufmerksamkeit!</a:t>
            </a:r>
          </a:p>
        </p:txBody>
      </p:sp>
    </p:spTree>
    <p:extLst>
      <p:ext uri="{BB962C8B-B14F-4D97-AF65-F5344CB8AC3E}">
        <p14:creationId xmlns:p14="http://schemas.microsoft.com/office/powerpoint/2010/main" val="2234468190"/>
      </p:ext>
    </p:extLst>
  </p:cSld>
  <p:clrMapOvr>
    <a:masterClrMapping/>
  </p:clrMapOvr>
</p:sld>
</file>

<file path=ppt/theme/theme1.xml><?xml version="1.0" encoding="utf-8"?>
<a:theme xmlns:a="http://schemas.openxmlformats.org/drawingml/2006/main" name="GdW-Folienmaster">
  <a:themeElements>
    <a:clrScheme name="WR-Farbschema">
      <a:dk1>
        <a:sysClr val="windowText" lastClr="000000"/>
      </a:dk1>
      <a:lt1>
        <a:sysClr val="window" lastClr="FFFFFF"/>
      </a:lt1>
      <a:dk2>
        <a:srgbClr val="002B7F"/>
      </a:dk2>
      <a:lt2>
        <a:srgbClr val="E1E1BE"/>
      </a:lt2>
      <a:accent1>
        <a:srgbClr val="002B7F"/>
      </a:accent1>
      <a:accent2>
        <a:srgbClr val="E54800"/>
      </a:accent2>
      <a:accent3>
        <a:srgbClr val="006B00"/>
      </a:accent3>
      <a:accent4>
        <a:srgbClr val="E1E1BE"/>
      </a:accent4>
      <a:accent5>
        <a:srgbClr val="4BACC6"/>
      </a:accent5>
      <a:accent6>
        <a:srgbClr val="E1CC00"/>
      </a:accent6>
      <a:hlink>
        <a:srgbClr val="0000FF"/>
      </a:hlink>
      <a:folHlink>
        <a:srgbClr val="800080"/>
      </a:folHlink>
    </a:clrScheme>
    <a:fontScheme name="WR-Schriftarten">
      <a:majorFont>
        <a:latin typeface="Swift Com"/>
        <a:ea typeface=""/>
        <a:cs typeface=""/>
      </a:majorFont>
      <a:minorFont>
        <a:latin typeface="Corpo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folie ohne Fußzeile">
  <a:themeElements>
    <a:clrScheme name="WR-Farbschema">
      <a:dk1>
        <a:sysClr val="windowText" lastClr="000000"/>
      </a:dk1>
      <a:lt1>
        <a:sysClr val="window" lastClr="FFFFFF"/>
      </a:lt1>
      <a:dk2>
        <a:srgbClr val="002B7F"/>
      </a:dk2>
      <a:lt2>
        <a:srgbClr val="E1E1BE"/>
      </a:lt2>
      <a:accent1>
        <a:srgbClr val="002B7F"/>
      </a:accent1>
      <a:accent2>
        <a:srgbClr val="E54800"/>
      </a:accent2>
      <a:accent3>
        <a:srgbClr val="006B3F"/>
      </a:accent3>
      <a:accent4>
        <a:srgbClr val="E1E1BE"/>
      </a:accent4>
      <a:accent5>
        <a:srgbClr val="4BACC6"/>
      </a:accent5>
      <a:accent6>
        <a:srgbClr val="E1CC00"/>
      </a:accent6>
      <a:hlink>
        <a:srgbClr val="0000FF"/>
      </a:hlink>
      <a:folHlink>
        <a:srgbClr val="800080"/>
      </a:folHlink>
    </a:clrScheme>
    <a:fontScheme name="WR-Schriftarten">
      <a:majorFont>
        <a:latin typeface="Swift Com"/>
        <a:ea typeface=""/>
        <a:cs typeface=""/>
      </a:majorFont>
      <a:minorFont>
        <a:latin typeface="Corpo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WR_Mustervorlage</Template>
  <TotalTime>0</TotalTime>
  <Words>447</Words>
  <Application>Microsoft Macintosh PowerPoint</Application>
  <PresentationFormat>A4-Papier (210 x 297 mm)</PresentationFormat>
  <Paragraphs>67</Paragraphs>
  <Slides>9</Slides>
  <Notes>3</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9</vt:i4>
      </vt:variant>
    </vt:vector>
  </HeadingPairs>
  <TitlesOfParts>
    <vt:vector size="17" baseType="lpstr">
      <vt:lpstr>CorpoSExtBol</vt:lpstr>
      <vt:lpstr>CorpoS</vt:lpstr>
      <vt:lpstr>Swift Com</vt:lpstr>
      <vt:lpstr>Calibri</vt:lpstr>
      <vt:lpstr>Arial</vt:lpstr>
      <vt:lpstr>CorpoSSC</vt:lpstr>
      <vt:lpstr>GdW-Folienmaster</vt:lpstr>
      <vt:lpstr>Titelfolie ohne Fußzeile</vt:lpstr>
      <vt:lpstr>PowerPoint-Präsentation</vt:lpstr>
      <vt:lpstr>Ausgangslage</vt:lpstr>
      <vt:lpstr>Empfehlungen Wissenschaftsrat 2012</vt:lpstr>
      <vt:lpstr>Studie zu hochschulischen Qualifikationen für das Gesundheitssystem - Update</vt:lpstr>
      <vt:lpstr>Erwartungen an die Implementierung hochschulisch qualifizierter Gesundheits-fachpersonen in die Patientenversorgung (2019)</vt:lpstr>
      <vt:lpstr>Potenziale der Gesundheitsfachberufe </vt:lpstr>
      <vt:lpstr>Akademisierungsquoten (2017 - 2019)</vt:lpstr>
      <vt:lpstr>Fazit</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Lütkemeier, Elke</dc:creator>
  <cp:lastModifiedBy>Gaidys, Uta</cp:lastModifiedBy>
  <cp:revision>15</cp:revision>
  <dcterms:created xsi:type="dcterms:W3CDTF">2022-06-13T09:15:14Z</dcterms:created>
  <dcterms:modified xsi:type="dcterms:W3CDTF">2022-10-07T06:56:37Z</dcterms:modified>
</cp:coreProperties>
</file>